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329" r:id="rId3"/>
    <p:sldId id="365" r:id="rId4"/>
    <p:sldId id="259" r:id="rId5"/>
    <p:sldId id="368" r:id="rId6"/>
    <p:sldId id="268" r:id="rId7"/>
    <p:sldId id="264" r:id="rId8"/>
    <p:sldId id="267" r:id="rId9"/>
    <p:sldId id="266" r:id="rId10"/>
    <p:sldId id="367" r:id="rId11"/>
    <p:sldId id="372" r:id="rId12"/>
    <p:sldId id="385" r:id="rId13"/>
    <p:sldId id="369" r:id="rId14"/>
    <p:sldId id="370" r:id="rId15"/>
    <p:sldId id="366" r:id="rId16"/>
    <p:sldId id="260" r:id="rId17"/>
    <p:sldId id="371" r:id="rId18"/>
    <p:sldId id="375" r:id="rId19"/>
    <p:sldId id="376" r:id="rId20"/>
    <p:sldId id="378" r:id="rId21"/>
    <p:sldId id="379" r:id="rId22"/>
    <p:sldId id="380" r:id="rId23"/>
    <p:sldId id="381" r:id="rId24"/>
    <p:sldId id="382" r:id="rId25"/>
    <p:sldId id="386" r:id="rId26"/>
    <p:sldId id="387" r:id="rId27"/>
    <p:sldId id="388" r:id="rId28"/>
    <p:sldId id="389" r:id="rId29"/>
    <p:sldId id="390" r:id="rId30"/>
    <p:sldId id="288" r:id="rId31"/>
    <p:sldId id="383" r:id="rId32"/>
    <p:sldId id="384" r:id="rId33"/>
  </p:sldIdLst>
  <p:sldSz cx="18288000" cy="10287000"/>
  <p:notesSz cx="7315200" cy="96012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09C2A"/>
    <a:srgbClr val="3D9FAC"/>
    <a:srgbClr val="13364D"/>
    <a:srgbClr val="2D3E4E"/>
    <a:srgbClr val="93B850"/>
    <a:srgbClr val="2E77A8"/>
    <a:srgbClr val="5B4470"/>
    <a:srgbClr val="BC362D"/>
    <a:srgbClr val="2BA38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9048" autoAdjust="0"/>
  </p:normalViewPr>
  <p:slideViewPr>
    <p:cSldViewPr snapToGrid="0">
      <p:cViewPr varScale="1">
        <p:scale>
          <a:sx n="46" d="100"/>
          <a:sy n="46" d="100"/>
        </p:scale>
        <p:origin x="-684" y="-108"/>
      </p:cViewPr>
      <p:guideLst>
        <p:guide orient="horz" pos="3240"/>
        <p:guide pos="5760"/>
      </p:guideLst>
    </p:cSldViewPr>
  </p:slideViewPr>
  <p:notesTextViewPr>
    <p:cViewPr>
      <p:scale>
        <a:sx n="1" d="1"/>
        <a:sy n="1" d="1"/>
      </p:scale>
      <p:origin x="0" y="0"/>
    </p:cViewPr>
  </p:notesTextViewPr>
  <p:sorterViewPr>
    <p:cViewPr>
      <p:scale>
        <a:sx n="30" d="100"/>
        <a:sy n="3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8AB431-72A6-4B07-A9F2-582EFE20D63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99FBE5C-5F8F-484A-B751-F3AC2DC2ABC4}">
      <dgm:prSet phldrT="[Text]" custT="1"/>
      <dgm:spPr>
        <a:solidFill>
          <a:schemeClr val="tx1">
            <a:lumMod val="50000"/>
          </a:schemeClr>
        </a:solidFill>
        <a:ln>
          <a:solidFill>
            <a:schemeClr val="tx1">
              <a:lumMod val="50000"/>
            </a:schemeClr>
          </a:solidFill>
        </a:ln>
      </dgm:spPr>
      <dgm:t>
        <a:bodyPr/>
        <a:lstStyle/>
        <a:p>
          <a:r>
            <a:rPr lang="en-US" sz="2800" smtClean="0"/>
            <a:t>Target Market</a:t>
          </a:r>
          <a:endParaRPr lang="en-US" sz="2800" dirty="0"/>
        </a:p>
      </dgm:t>
    </dgm:pt>
    <dgm:pt modelId="{0C5B612E-29AE-4E64-A3AE-B4DC4ECF2759}" type="parTrans" cxnId="{ED1775D8-BBC4-498C-BA04-0F9605BC2F81}">
      <dgm:prSet/>
      <dgm:spPr/>
      <dgm:t>
        <a:bodyPr/>
        <a:lstStyle/>
        <a:p>
          <a:endParaRPr lang="en-US"/>
        </a:p>
      </dgm:t>
    </dgm:pt>
    <dgm:pt modelId="{DA645B0B-2B66-4094-879E-4F81679339D9}" type="sibTrans" cxnId="{ED1775D8-BBC4-498C-BA04-0F9605BC2F81}">
      <dgm:prSet/>
      <dgm:spPr/>
      <dgm:t>
        <a:bodyPr/>
        <a:lstStyle/>
        <a:p>
          <a:endParaRPr lang="en-US"/>
        </a:p>
      </dgm:t>
    </dgm:pt>
    <dgm:pt modelId="{0534650C-0194-42A1-BF23-FF4865C11AC5}">
      <dgm:prSet custT="1"/>
      <dgm:spPr>
        <a:solidFill>
          <a:schemeClr val="accent2"/>
        </a:solidFill>
      </dgm:spPr>
      <dgm:t>
        <a:bodyPr/>
        <a:lstStyle/>
        <a:p>
          <a:r>
            <a:rPr lang="en-US" sz="2000" dirty="0" smtClean="0"/>
            <a:t>Private Sector</a:t>
          </a:r>
          <a:endParaRPr lang="en-US" sz="2000" dirty="0"/>
        </a:p>
      </dgm:t>
    </dgm:pt>
    <dgm:pt modelId="{08DCCE06-5028-440E-8B5B-8F94E3F6DD3A}" type="parTrans" cxnId="{86FC2CF2-6FF8-4C07-889F-4219F4BD21DB}">
      <dgm:prSet/>
      <dgm:spPr/>
      <dgm:t>
        <a:bodyPr/>
        <a:lstStyle/>
        <a:p>
          <a:endParaRPr lang="en-US"/>
        </a:p>
      </dgm:t>
    </dgm:pt>
    <dgm:pt modelId="{28631773-35C5-497E-B5C4-1C4BE68E1ED5}" type="sibTrans" cxnId="{86FC2CF2-6FF8-4C07-889F-4219F4BD21DB}">
      <dgm:prSet/>
      <dgm:spPr/>
      <dgm:t>
        <a:bodyPr/>
        <a:lstStyle/>
        <a:p>
          <a:endParaRPr lang="en-US"/>
        </a:p>
      </dgm:t>
    </dgm:pt>
    <dgm:pt modelId="{69CD0DB1-B785-491C-87EC-68AC0C806430}">
      <dgm:prSet custT="1"/>
      <dgm:spPr>
        <a:solidFill>
          <a:schemeClr val="accent3"/>
        </a:solidFill>
      </dgm:spPr>
      <dgm:t>
        <a:bodyPr/>
        <a:lstStyle/>
        <a:p>
          <a:r>
            <a:rPr lang="en-US" sz="2000" dirty="0" smtClean="0"/>
            <a:t>GOVT &amp; Public Sector</a:t>
          </a:r>
          <a:endParaRPr lang="en-US" sz="2000" dirty="0"/>
        </a:p>
      </dgm:t>
    </dgm:pt>
    <dgm:pt modelId="{42B3144F-52BE-4238-B194-967F2DF67C70}" type="parTrans" cxnId="{FD78019A-EB1D-418A-ACFF-3E7F8DA270D9}">
      <dgm:prSet/>
      <dgm:spPr/>
      <dgm:t>
        <a:bodyPr/>
        <a:lstStyle/>
        <a:p>
          <a:endParaRPr lang="en-US"/>
        </a:p>
      </dgm:t>
    </dgm:pt>
    <dgm:pt modelId="{BE7885EB-2072-4BFC-A58B-3019A5C51CE8}" type="sibTrans" cxnId="{FD78019A-EB1D-418A-ACFF-3E7F8DA270D9}">
      <dgm:prSet/>
      <dgm:spPr/>
      <dgm:t>
        <a:bodyPr/>
        <a:lstStyle/>
        <a:p>
          <a:endParaRPr lang="en-US"/>
        </a:p>
      </dgm:t>
    </dgm:pt>
    <dgm:pt modelId="{F58A9A7C-532B-4E18-AE3B-5E996C2AAAC8}">
      <dgm:prSet phldrT="[Text]" custT="1"/>
      <dgm:spPr/>
      <dgm:t>
        <a:bodyPr/>
        <a:lstStyle/>
        <a:p>
          <a:r>
            <a:rPr lang="en-US" sz="2000" dirty="0" smtClean="0"/>
            <a:t>Social Sector</a:t>
          </a:r>
          <a:endParaRPr lang="en-US" sz="2000" dirty="0"/>
        </a:p>
      </dgm:t>
    </dgm:pt>
    <dgm:pt modelId="{202D17FA-435E-4F6F-988A-9524AC23B629}" type="sibTrans" cxnId="{8F78D4ED-0274-4ECA-B79E-9AC400B2A768}">
      <dgm:prSet/>
      <dgm:spPr/>
      <dgm:t>
        <a:bodyPr/>
        <a:lstStyle/>
        <a:p>
          <a:endParaRPr lang="en-US"/>
        </a:p>
      </dgm:t>
    </dgm:pt>
    <dgm:pt modelId="{F9B9AD53-CF72-48E3-836E-14009E00351B}" type="parTrans" cxnId="{8F78D4ED-0274-4ECA-B79E-9AC400B2A768}">
      <dgm:prSet/>
      <dgm:spPr/>
      <dgm:t>
        <a:bodyPr/>
        <a:lstStyle/>
        <a:p>
          <a:endParaRPr lang="en-US"/>
        </a:p>
      </dgm:t>
    </dgm:pt>
    <dgm:pt modelId="{D1C828FF-1A83-48F6-A509-1B4C1A58695F}" type="pres">
      <dgm:prSet presAssocID="{228AB431-72A6-4B07-A9F2-582EFE20D637}" presName="Name0" presStyleCnt="0">
        <dgm:presLayoutVars>
          <dgm:chMax val="1"/>
          <dgm:dir/>
          <dgm:animLvl val="ctr"/>
          <dgm:resizeHandles val="exact"/>
        </dgm:presLayoutVars>
      </dgm:prSet>
      <dgm:spPr/>
      <dgm:t>
        <a:bodyPr/>
        <a:lstStyle/>
        <a:p>
          <a:endParaRPr lang="en-US"/>
        </a:p>
      </dgm:t>
    </dgm:pt>
    <dgm:pt modelId="{CE8F955F-356F-44A3-B90C-526601F4ACAF}" type="pres">
      <dgm:prSet presAssocID="{099FBE5C-5F8F-484A-B751-F3AC2DC2ABC4}" presName="centerShape" presStyleLbl="node0" presStyleIdx="0" presStyleCnt="1"/>
      <dgm:spPr/>
      <dgm:t>
        <a:bodyPr/>
        <a:lstStyle/>
        <a:p>
          <a:endParaRPr lang="en-US"/>
        </a:p>
      </dgm:t>
    </dgm:pt>
    <dgm:pt modelId="{E1103E1F-D51C-45AB-8D08-65A541E14E33}" type="pres">
      <dgm:prSet presAssocID="{F58A9A7C-532B-4E18-AE3B-5E996C2AAAC8}" presName="node" presStyleLbl="node1" presStyleIdx="0" presStyleCnt="3">
        <dgm:presLayoutVars>
          <dgm:bulletEnabled val="1"/>
        </dgm:presLayoutVars>
      </dgm:prSet>
      <dgm:spPr/>
      <dgm:t>
        <a:bodyPr/>
        <a:lstStyle/>
        <a:p>
          <a:endParaRPr lang="en-US"/>
        </a:p>
      </dgm:t>
    </dgm:pt>
    <dgm:pt modelId="{51DB1A04-C98E-4A2C-9244-FE2F32F1395D}" type="pres">
      <dgm:prSet presAssocID="{F58A9A7C-532B-4E18-AE3B-5E996C2AAAC8}" presName="dummy" presStyleCnt="0"/>
      <dgm:spPr/>
    </dgm:pt>
    <dgm:pt modelId="{B587A75E-2863-4842-B67B-DD86738E7134}" type="pres">
      <dgm:prSet presAssocID="{202D17FA-435E-4F6F-988A-9524AC23B629}" presName="sibTrans" presStyleLbl="sibTrans2D1" presStyleIdx="0" presStyleCnt="3"/>
      <dgm:spPr/>
      <dgm:t>
        <a:bodyPr/>
        <a:lstStyle/>
        <a:p>
          <a:endParaRPr lang="en-US"/>
        </a:p>
      </dgm:t>
    </dgm:pt>
    <dgm:pt modelId="{A9A6A31C-57E4-47D7-A829-34DB54242905}" type="pres">
      <dgm:prSet presAssocID="{0534650C-0194-42A1-BF23-FF4865C11AC5}" presName="node" presStyleLbl="node1" presStyleIdx="1" presStyleCnt="3">
        <dgm:presLayoutVars>
          <dgm:bulletEnabled val="1"/>
        </dgm:presLayoutVars>
      </dgm:prSet>
      <dgm:spPr/>
      <dgm:t>
        <a:bodyPr/>
        <a:lstStyle/>
        <a:p>
          <a:endParaRPr lang="en-US"/>
        </a:p>
      </dgm:t>
    </dgm:pt>
    <dgm:pt modelId="{080B993E-2F4B-4A1A-B5B9-7CB56E6F007E}" type="pres">
      <dgm:prSet presAssocID="{0534650C-0194-42A1-BF23-FF4865C11AC5}" presName="dummy" presStyleCnt="0"/>
      <dgm:spPr/>
    </dgm:pt>
    <dgm:pt modelId="{F2F82028-244F-4239-B763-0366BC4940B7}" type="pres">
      <dgm:prSet presAssocID="{28631773-35C5-497E-B5C4-1C4BE68E1ED5}" presName="sibTrans" presStyleLbl="sibTrans2D1" presStyleIdx="1" presStyleCnt="3"/>
      <dgm:spPr/>
      <dgm:t>
        <a:bodyPr/>
        <a:lstStyle/>
        <a:p>
          <a:endParaRPr lang="en-US"/>
        </a:p>
      </dgm:t>
    </dgm:pt>
    <dgm:pt modelId="{03A597FE-1C6E-4A91-B186-50048C7924DF}" type="pres">
      <dgm:prSet presAssocID="{69CD0DB1-B785-491C-87EC-68AC0C806430}" presName="node" presStyleLbl="node1" presStyleIdx="2" presStyleCnt="3">
        <dgm:presLayoutVars>
          <dgm:bulletEnabled val="1"/>
        </dgm:presLayoutVars>
      </dgm:prSet>
      <dgm:spPr/>
      <dgm:t>
        <a:bodyPr/>
        <a:lstStyle/>
        <a:p>
          <a:endParaRPr lang="en-US"/>
        </a:p>
      </dgm:t>
    </dgm:pt>
    <dgm:pt modelId="{55421B12-2E4C-40BE-9B80-6A2B76E00125}" type="pres">
      <dgm:prSet presAssocID="{69CD0DB1-B785-491C-87EC-68AC0C806430}" presName="dummy" presStyleCnt="0"/>
      <dgm:spPr/>
    </dgm:pt>
    <dgm:pt modelId="{3EC10E96-BEB0-44FA-817E-DE303A710616}" type="pres">
      <dgm:prSet presAssocID="{BE7885EB-2072-4BFC-A58B-3019A5C51CE8}" presName="sibTrans" presStyleLbl="sibTrans2D1" presStyleIdx="2" presStyleCnt="3" custLinFactNeighborX="1785"/>
      <dgm:spPr/>
      <dgm:t>
        <a:bodyPr/>
        <a:lstStyle/>
        <a:p>
          <a:endParaRPr lang="en-US"/>
        </a:p>
      </dgm:t>
    </dgm:pt>
  </dgm:ptLst>
  <dgm:cxnLst>
    <dgm:cxn modelId="{0240A808-4665-4FE0-BFC4-B82E1A5E83FA}" type="presOf" srcId="{0534650C-0194-42A1-BF23-FF4865C11AC5}" destId="{A9A6A31C-57E4-47D7-A829-34DB54242905}" srcOrd="0" destOrd="0" presId="urn:microsoft.com/office/officeart/2005/8/layout/radial6"/>
    <dgm:cxn modelId="{340DCD5B-D703-4C68-83E2-46DC81AA9BDC}" type="presOf" srcId="{BE7885EB-2072-4BFC-A58B-3019A5C51CE8}" destId="{3EC10E96-BEB0-44FA-817E-DE303A710616}" srcOrd="0" destOrd="0" presId="urn:microsoft.com/office/officeart/2005/8/layout/radial6"/>
    <dgm:cxn modelId="{74181F77-3A9C-4488-85F9-6C981C153962}" type="presOf" srcId="{228AB431-72A6-4B07-A9F2-582EFE20D637}" destId="{D1C828FF-1A83-48F6-A509-1B4C1A58695F}" srcOrd="0" destOrd="0" presId="urn:microsoft.com/office/officeart/2005/8/layout/radial6"/>
    <dgm:cxn modelId="{C1F8D2A2-D7E3-4316-9025-686FC0E57D23}" type="presOf" srcId="{28631773-35C5-497E-B5C4-1C4BE68E1ED5}" destId="{F2F82028-244F-4239-B763-0366BC4940B7}" srcOrd="0" destOrd="0" presId="urn:microsoft.com/office/officeart/2005/8/layout/radial6"/>
    <dgm:cxn modelId="{F64EF2FB-3967-4309-A487-C60E4C6250EC}" type="presOf" srcId="{099FBE5C-5F8F-484A-B751-F3AC2DC2ABC4}" destId="{CE8F955F-356F-44A3-B90C-526601F4ACAF}" srcOrd="0" destOrd="0" presId="urn:microsoft.com/office/officeart/2005/8/layout/radial6"/>
    <dgm:cxn modelId="{ED1775D8-BBC4-498C-BA04-0F9605BC2F81}" srcId="{228AB431-72A6-4B07-A9F2-582EFE20D637}" destId="{099FBE5C-5F8F-484A-B751-F3AC2DC2ABC4}" srcOrd="0" destOrd="0" parTransId="{0C5B612E-29AE-4E64-A3AE-B4DC4ECF2759}" sibTransId="{DA645B0B-2B66-4094-879E-4F81679339D9}"/>
    <dgm:cxn modelId="{FD78019A-EB1D-418A-ACFF-3E7F8DA270D9}" srcId="{099FBE5C-5F8F-484A-B751-F3AC2DC2ABC4}" destId="{69CD0DB1-B785-491C-87EC-68AC0C806430}" srcOrd="2" destOrd="0" parTransId="{42B3144F-52BE-4238-B194-967F2DF67C70}" sibTransId="{BE7885EB-2072-4BFC-A58B-3019A5C51CE8}"/>
    <dgm:cxn modelId="{B13AD1F4-9347-4445-BC37-F3A887F8D64B}" type="presOf" srcId="{69CD0DB1-B785-491C-87EC-68AC0C806430}" destId="{03A597FE-1C6E-4A91-B186-50048C7924DF}" srcOrd="0" destOrd="0" presId="urn:microsoft.com/office/officeart/2005/8/layout/radial6"/>
    <dgm:cxn modelId="{86FC2CF2-6FF8-4C07-889F-4219F4BD21DB}" srcId="{099FBE5C-5F8F-484A-B751-F3AC2DC2ABC4}" destId="{0534650C-0194-42A1-BF23-FF4865C11AC5}" srcOrd="1" destOrd="0" parTransId="{08DCCE06-5028-440E-8B5B-8F94E3F6DD3A}" sibTransId="{28631773-35C5-497E-B5C4-1C4BE68E1ED5}"/>
    <dgm:cxn modelId="{55D47668-7E9D-4C4A-8999-FC5BD91F1D10}" type="presOf" srcId="{202D17FA-435E-4F6F-988A-9524AC23B629}" destId="{B587A75E-2863-4842-B67B-DD86738E7134}" srcOrd="0" destOrd="0" presId="urn:microsoft.com/office/officeart/2005/8/layout/radial6"/>
    <dgm:cxn modelId="{8570DC5C-5F62-43F7-8EE4-1EF22372C979}" type="presOf" srcId="{F58A9A7C-532B-4E18-AE3B-5E996C2AAAC8}" destId="{E1103E1F-D51C-45AB-8D08-65A541E14E33}" srcOrd="0" destOrd="0" presId="urn:microsoft.com/office/officeart/2005/8/layout/radial6"/>
    <dgm:cxn modelId="{8F78D4ED-0274-4ECA-B79E-9AC400B2A768}" srcId="{099FBE5C-5F8F-484A-B751-F3AC2DC2ABC4}" destId="{F58A9A7C-532B-4E18-AE3B-5E996C2AAAC8}" srcOrd="0" destOrd="0" parTransId="{F9B9AD53-CF72-48E3-836E-14009E00351B}" sibTransId="{202D17FA-435E-4F6F-988A-9524AC23B629}"/>
    <dgm:cxn modelId="{16CE5047-F284-475B-941C-62AB84794AEA}" type="presParOf" srcId="{D1C828FF-1A83-48F6-A509-1B4C1A58695F}" destId="{CE8F955F-356F-44A3-B90C-526601F4ACAF}" srcOrd="0" destOrd="0" presId="urn:microsoft.com/office/officeart/2005/8/layout/radial6"/>
    <dgm:cxn modelId="{54D5571F-38EA-42C9-B743-9D823E936B1E}" type="presParOf" srcId="{D1C828FF-1A83-48F6-A509-1B4C1A58695F}" destId="{E1103E1F-D51C-45AB-8D08-65A541E14E33}" srcOrd="1" destOrd="0" presId="urn:microsoft.com/office/officeart/2005/8/layout/radial6"/>
    <dgm:cxn modelId="{28D48CF5-1B47-4908-A268-33C95FF7DA8E}" type="presParOf" srcId="{D1C828FF-1A83-48F6-A509-1B4C1A58695F}" destId="{51DB1A04-C98E-4A2C-9244-FE2F32F1395D}" srcOrd="2" destOrd="0" presId="urn:microsoft.com/office/officeart/2005/8/layout/radial6"/>
    <dgm:cxn modelId="{DABDE336-6F61-4088-96AB-0B40557ADF21}" type="presParOf" srcId="{D1C828FF-1A83-48F6-A509-1B4C1A58695F}" destId="{B587A75E-2863-4842-B67B-DD86738E7134}" srcOrd="3" destOrd="0" presId="urn:microsoft.com/office/officeart/2005/8/layout/radial6"/>
    <dgm:cxn modelId="{97396FE0-96A2-45B2-9D03-7CFE2309731C}" type="presParOf" srcId="{D1C828FF-1A83-48F6-A509-1B4C1A58695F}" destId="{A9A6A31C-57E4-47D7-A829-34DB54242905}" srcOrd="4" destOrd="0" presId="urn:microsoft.com/office/officeart/2005/8/layout/radial6"/>
    <dgm:cxn modelId="{6CD795E3-B55A-4A3C-908A-B081779D1D70}" type="presParOf" srcId="{D1C828FF-1A83-48F6-A509-1B4C1A58695F}" destId="{080B993E-2F4B-4A1A-B5B9-7CB56E6F007E}" srcOrd="5" destOrd="0" presId="urn:microsoft.com/office/officeart/2005/8/layout/radial6"/>
    <dgm:cxn modelId="{959E23FA-81C0-4BE7-8912-D8407947437A}" type="presParOf" srcId="{D1C828FF-1A83-48F6-A509-1B4C1A58695F}" destId="{F2F82028-244F-4239-B763-0366BC4940B7}" srcOrd="6" destOrd="0" presId="urn:microsoft.com/office/officeart/2005/8/layout/radial6"/>
    <dgm:cxn modelId="{0EE2247F-BAFE-4268-9FE4-8C57DAFDE1CD}" type="presParOf" srcId="{D1C828FF-1A83-48F6-A509-1B4C1A58695F}" destId="{03A597FE-1C6E-4A91-B186-50048C7924DF}" srcOrd="7" destOrd="0" presId="urn:microsoft.com/office/officeart/2005/8/layout/radial6"/>
    <dgm:cxn modelId="{A278FF1C-87AA-49C6-B0DB-2C4C44442B29}" type="presParOf" srcId="{D1C828FF-1A83-48F6-A509-1B4C1A58695F}" destId="{55421B12-2E4C-40BE-9B80-6A2B76E00125}" srcOrd="8" destOrd="0" presId="urn:microsoft.com/office/officeart/2005/8/layout/radial6"/>
    <dgm:cxn modelId="{4A06D5F8-6777-47D5-98CA-B7BE1D8283CB}" type="presParOf" srcId="{D1C828FF-1A83-48F6-A509-1B4C1A58695F}" destId="{3EC10E96-BEB0-44FA-817E-DE303A710616}" srcOrd="9" destOrd="0" presId="urn:microsoft.com/office/officeart/2005/8/layout/radial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EC10E96-BEB0-44FA-817E-DE303A710616}">
      <dsp:nvSpPr>
        <dsp:cNvPr id="0" name=""/>
        <dsp:cNvSpPr/>
      </dsp:nvSpPr>
      <dsp:spPr>
        <a:xfrm>
          <a:off x="1376532" y="577812"/>
          <a:ext cx="3847432" cy="3847432"/>
        </a:xfrm>
        <a:prstGeom prst="blockArc">
          <a:avLst>
            <a:gd name="adj1" fmla="val 9000000"/>
            <a:gd name="adj2" fmla="val 1620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F82028-244F-4239-B763-0366BC4940B7}">
      <dsp:nvSpPr>
        <dsp:cNvPr id="0" name=""/>
        <dsp:cNvSpPr/>
      </dsp:nvSpPr>
      <dsp:spPr>
        <a:xfrm>
          <a:off x="1307856" y="577812"/>
          <a:ext cx="3847432" cy="3847432"/>
        </a:xfrm>
        <a:prstGeom prst="blockArc">
          <a:avLst>
            <a:gd name="adj1" fmla="val 1800000"/>
            <a:gd name="adj2" fmla="val 900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87A75E-2863-4842-B67B-DD86738E7134}">
      <dsp:nvSpPr>
        <dsp:cNvPr id="0" name=""/>
        <dsp:cNvSpPr/>
      </dsp:nvSpPr>
      <dsp:spPr>
        <a:xfrm>
          <a:off x="1307856" y="577812"/>
          <a:ext cx="3847432" cy="3847432"/>
        </a:xfrm>
        <a:prstGeom prst="blockArc">
          <a:avLst>
            <a:gd name="adj1" fmla="val 16200000"/>
            <a:gd name="adj2" fmla="val 180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8F955F-356F-44A3-B90C-526601F4ACAF}">
      <dsp:nvSpPr>
        <dsp:cNvPr id="0" name=""/>
        <dsp:cNvSpPr/>
      </dsp:nvSpPr>
      <dsp:spPr>
        <a:xfrm>
          <a:off x="2346361" y="1616317"/>
          <a:ext cx="1770422" cy="1770422"/>
        </a:xfrm>
        <a:prstGeom prst="ellipse">
          <a:avLst/>
        </a:prstGeom>
        <a:solidFill>
          <a:schemeClr val="tx1">
            <a:lumMod val="50000"/>
          </a:schemeClr>
        </a:solidFill>
        <a:ln w="12700" cap="flat" cmpd="sng" algn="ctr">
          <a:solidFill>
            <a:schemeClr val="tx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smtClean="0"/>
            <a:t>Target Market</a:t>
          </a:r>
          <a:endParaRPr lang="en-US" sz="2800" kern="1200" dirty="0"/>
        </a:p>
      </dsp:txBody>
      <dsp:txXfrm>
        <a:off x="2346361" y="1616317"/>
        <a:ext cx="1770422" cy="1770422"/>
      </dsp:txXfrm>
    </dsp:sp>
    <dsp:sp modelId="{E1103E1F-D51C-45AB-8D08-65A541E14E33}">
      <dsp:nvSpPr>
        <dsp:cNvPr id="0" name=""/>
        <dsp:cNvSpPr/>
      </dsp:nvSpPr>
      <dsp:spPr>
        <a:xfrm>
          <a:off x="2611924" y="2779"/>
          <a:ext cx="1239295" cy="12392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Social Sector</a:t>
          </a:r>
          <a:endParaRPr lang="en-US" sz="2000" kern="1200" dirty="0"/>
        </a:p>
      </dsp:txBody>
      <dsp:txXfrm>
        <a:off x="2611924" y="2779"/>
        <a:ext cx="1239295" cy="1239295"/>
      </dsp:txXfrm>
    </dsp:sp>
    <dsp:sp modelId="{A9A6A31C-57E4-47D7-A829-34DB54242905}">
      <dsp:nvSpPr>
        <dsp:cNvPr id="0" name=""/>
        <dsp:cNvSpPr/>
      </dsp:nvSpPr>
      <dsp:spPr>
        <a:xfrm>
          <a:off x="4239274" y="2821431"/>
          <a:ext cx="1239295" cy="1239295"/>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Private Sector</a:t>
          </a:r>
          <a:endParaRPr lang="en-US" sz="2000" kern="1200" dirty="0"/>
        </a:p>
      </dsp:txBody>
      <dsp:txXfrm>
        <a:off x="4239274" y="2821431"/>
        <a:ext cx="1239295" cy="1239295"/>
      </dsp:txXfrm>
    </dsp:sp>
    <dsp:sp modelId="{03A597FE-1C6E-4A91-B186-50048C7924DF}">
      <dsp:nvSpPr>
        <dsp:cNvPr id="0" name=""/>
        <dsp:cNvSpPr/>
      </dsp:nvSpPr>
      <dsp:spPr>
        <a:xfrm>
          <a:off x="984575" y="2821431"/>
          <a:ext cx="1239295" cy="1239295"/>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GOVT &amp; Public Sector</a:t>
          </a:r>
          <a:endParaRPr lang="en-US" sz="2000" kern="1200" dirty="0"/>
        </a:p>
      </dsp:txBody>
      <dsp:txXfrm>
        <a:off x="984575" y="2821431"/>
        <a:ext cx="1239295" cy="123929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FCC1735-BAB4-4714-8705-D1DF8B0420BE}" type="datetimeFigureOut">
              <a:rPr lang="en-US" smtClean="0"/>
              <a:pPr/>
              <a:t>4/5/2016</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47AE692-284F-4FF0-8422-AD7D3BAEF799}" type="slidenum">
              <a:rPr lang="en-US" smtClean="0"/>
              <a:pPr/>
              <a:t>‹#›</a:t>
            </a:fld>
            <a:endParaRPr lang="en-US"/>
          </a:p>
        </p:txBody>
      </p:sp>
    </p:spTree>
    <p:extLst>
      <p:ext uri="{BB962C8B-B14F-4D97-AF65-F5344CB8AC3E}">
        <p14:creationId xmlns="" xmlns:p14="http://schemas.microsoft.com/office/powerpoint/2010/main" val="3768199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7AE692-284F-4FF0-8422-AD7D3BAEF799}" type="slidenum">
              <a:rPr lang="en-US" smtClean="0"/>
              <a:pPr/>
              <a:t>2</a:t>
            </a:fld>
            <a:endParaRPr lang="en-US"/>
          </a:p>
        </p:txBody>
      </p:sp>
    </p:spTree>
    <p:extLst>
      <p:ext uri="{BB962C8B-B14F-4D97-AF65-F5344CB8AC3E}">
        <p14:creationId xmlns="" xmlns:p14="http://schemas.microsoft.com/office/powerpoint/2010/main" val="17763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to add a</a:t>
            </a:r>
            <a:r>
              <a:rPr lang="en-US" baseline="0" dirty="0" smtClean="0"/>
              <a:t> background image and send it backward. </a:t>
            </a:r>
            <a:endParaRPr lang="en-US" dirty="0"/>
          </a:p>
        </p:txBody>
      </p:sp>
      <p:sp>
        <p:nvSpPr>
          <p:cNvPr id="4" name="Slide Number Placeholder 3"/>
          <p:cNvSpPr>
            <a:spLocks noGrp="1"/>
          </p:cNvSpPr>
          <p:nvPr>
            <p:ph type="sldNum" sz="quarter" idx="10"/>
          </p:nvPr>
        </p:nvSpPr>
        <p:spPr/>
        <p:txBody>
          <a:bodyPr/>
          <a:lstStyle/>
          <a:p>
            <a:fld id="{547AE692-284F-4FF0-8422-AD7D3BAEF799}" type="slidenum">
              <a:rPr lang="en-US" smtClean="0"/>
              <a:pPr/>
              <a:t>6</a:t>
            </a:fld>
            <a:endParaRPr lang="en-US"/>
          </a:p>
        </p:txBody>
      </p:sp>
    </p:spTree>
    <p:extLst>
      <p:ext uri="{BB962C8B-B14F-4D97-AF65-F5344CB8AC3E}">
        <p14:creationId xmlns="" xmlns:p14="http://schemas.microsoft.com/office/powerpoint/2010/main" val="241235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Choose </a:t>
            </a:r>
            <a:r>
              <a:rPr lang="en-US" b="1" dirty="0" smtClean="0"/>
              <a:t>Format</a:t>
            </a:r>
            <a:r>
              <a:rPr lang="en-US" baseline="0" dirty="0" smtClean="0"/>
              <a:t> -&gt; </a:t>
            </a:r>
            <a:r>
              <a:rPr lang="en-US" b="1" baseline="0" dirty="0" smtClean="0"/>
              <a:t>Send Backward </a:t>
            </a:r>
            <a:r>
              <a:rPr lang="en-US" baseline="0" dirty="0" smtClean="0"/>
              <a:t>if your image is over lapping the mobile phone. You might need to click it several times to get it where you need it to be.</a:t>
            </a:r>
            <a:endParaRPr lang="en-US" dirty="0"/>
          </a:p>
        </p:txBody>
      </p:sp>
      <p:sp>
        <p:nvSpPr>
          <p:cNvPr id="4" name="Slide Number Placeholder 3"/>
          <p:cNvSpPr>
            <a:spLocks noGrp="1"/>
          </p:cNvSpPr>
          <p:nvPr>
            <p:ph type="sldNum" sz="quarter" idx="10"/>
          </p:nvPr>
        </p:nvSpPr>
        <p:spPr/>
        <p:txBody>
          <a:bodyPr/>
          <a:lstStyle/>
          <a:p>
            <a:fld id="{547AE692-284F-4FF0-8422-AD7D3BAEF799}" type="slidenum">
              <a:rPr lang="en-US" smtClean="0"/>
              <a:pPr/>
              <a:t>8</a:t>
            </a:fld>
            <a:endParaRPr lang="en-US"/>
          </a:p>
        </p:txBody>
      </p:sp>
    </p:spTree>
    <p:extLst>
      <p:ext uri="{BB962C8B-B14F-4D97-AF65-F5344CB8AC3E}">
        <p14:creationId xmlns="" xmlns:p14="http://schemas.microsoft.com/office/powerpoint/2010/main" val="2362083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to add a </a:t>
            </a:r>
            <a:r>
              <a:rPr lang="en-US" dirty="0" err="1" smtClean="0"/>
              <a:t>backroung</a:t>
            </a:r>
            <a:r>
              <a:rPr lang="en-US" dirty="0" smtClean="0"/>
              <a:t> a image</a:t>
            </a:r>
            <a:r>
              <a:rPr lang="en-US" baseline="0" dirty="0" smtClean="0"/>
              <a:t> and send it backward.</a:t>
            </a:r>
            <a:endParaRPr lang="en-US" dirty="0"/>
          </a:p>
        </p:txBody>
      </p:sp>
      <p:sp>
        <p:nvSpPr>
          <p:cNvPr id="4" name="Slide Number Placeholder 3"/>
          <p:cNvSpPr>
            <a:spLocks noGrp="1"/>
          </p:cNvSpPr>
          <p:nvPr>
            <p:ph type="sldNum" sz="quarter" idx="10"/>
          </p:nvPr>
        </p:nvSpPr>
        <p:spPr/>
        <p:txBody>
          <a:bodyPr/>
          <a:lstStyle/>
          <a:p>
            <a:fld id="{547AE692-284F-4FF0-8422-AD7D3BAEF799}" type="slidenum">
              <a:rPr lang="en-US" smtClean="0"/>
              <a:pPr/>
              <a:t>9</a:t>
            </a:fld>
            <a:endParaRPr lang="en-US"/>
          </a:p>
        </p:txBody>
      </p:sp>
    </p:spTree>
    <p:extLst>
      <p:ext uri="{BB962C8B-B14F-4D97-AF65-F5344CB8AC3E}">
        <p14:creationId xmlns="" xmlns:p14="http://schemas.microsoft.com/office/powerpoint/2010/main" val="43908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2826545"/>
            <a:ext cx="13716000" cy="1535905"/>
          </a:xfrm>
        </p:spPr>
        <p:txBody>
          <a:bodyPr anchor="b"/>
          <a:lstStyle>
            <a:lvl1pPr algn="ctr">
              <a:defRPr sz="9000"/>
            </a:lvl1pPr>
          </a:lstStyle>
          <a:p>
            <a:r>
              <a:rPr lang="en-US" dirty="0" smtClean="0"/>
              <a:t>Click to edit Master title style</a:t>
            </a:r>
            <a:endParaRPr lang="en-US" dirty="0"/>
          </a:p>
        </p:txBody>
      </p:sp>
      <p:sp>
        <p:nvSpPr>
          <p:cNvPr id="3" name="Subtitle 2"/>
          <p:cNvSpPr>
            <a:spLocks noGrp="1"/>
          </p:cNvSpPr>
          <p:nvPr>
            <p:ph type="subTitle" idx="1"/>
          </p:nvPr>
        </p:nvSpPr>
        <p:spPr>
          <a:xfrm>
            <a:off x="2286000" y="4362450"/>
            <a:ext cx="13716000" cy="63579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257300" y="9534526"/>
            <a:ext cx="4114800" cy="547688"/>
          </a:xfrm>
          <a:prstGeom prst="rect">
            <a:avLst/>
          </a:prstGeom>
        </p:spPr>
        <p:txBody>
          <a:bodyPr/>
          <a:lstStyle/>
          <a:p>
            <a:endParaRPr lang="en-US"/>
          </a:p>
        </p:txBody>
      </p:sp>
      <p:sp>
        <p:nvSpPr>
          <p:cNvPr id="5" name="Footer Placeholder 4"/>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6" name="Slide Number Placeholder 5"/>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2904198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smtClean="0"/>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smtClean="0"/>
              <a:t>Click to edit Master text styles</a:t>
            </a:r>
          </a:p>
        </p:txBody>
      </p:sp>
      <p:sp>
        <p:nvSpPr>
          <p:cNvPr id="7" name="Picture Placeholder 8"/>
          <p:cNvSpPr>
            <a:spLocks noGrp="1"/>
          </p:cNvSpPr>
          <p:nvPr>
            <p:ph type="pic" sz="quarter" idx="14"/>
          </p:nvPr>
        </p:nvSpPr>
        <p:spPr>
          <a:xfrm>
            <a:off x="4152900" y="3219450"/>
            <a:ext cx="3600450" cy="4572000"/>
          </a:xfrm>
        </p:spPr>
        <p:txBody>
          <a:bodyPr/>
          <a:lstStyle/>
          <a:p>
            <a:endParaRPr lang="en-US" dirty="0"/>
          </a:p>
        </p:txBody>
      </p:sp>
    </p:spTree>
    <p:extLst>
      <p:ext uri="{BB962C8B-B14F-4D97-AF65-F5344CB8AC3E}">
        <p14:creationId xmlns="" xmlns:p14="http://schemas.microsoft.com/office/powerpoint/2010/main" val="2998439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smtClean="0"/>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smtClean="0"/>
              <a:t>Click to edit Master text styles</a:t>
            </a:r>
          </a:p>
        </p:txBody>
      </p:sp>
      <p:sp>
        <p:nvSpPr>
          <p:cNvPr id="7" name="Picture Placeholder 8"/>
          <p:cNvSpPr>
            <a:spLocks noGrp="1"/>
          </p:cNvSpPr>
          <p:nvPr>
            <p:ph type="pic" sz="quarter" idx="14"/>
          </p:nvPr>
        </p:nvSpPr>
        <p:spPr>
          <a:xfrm>
            <a:off x="0" y="2019300"/>
            <a:ext cx="18288000" cy="4629150"/>
          </a:xfrm>
        </p:spPr>
        <p:txBody>
          <a:bodyPr/>
          <a:lstStyle/>
          <a:p>
            <a:endParaRPr lang="en-US"/>
          </a:p>
        </p:txBody>
      </p:sp>
    </p:spTree>
    <p:extLst>
      <p:ext uri="{BB962C8B-B14F-4D97-AF65-F5344CB8AC3E}">
        <p14:creationId xmlns="" xmlns:p14="http://schemas.microsoft.com/office/powerpoint/2010/main" val="3128187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member">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smtClean="0"/>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smtClean="0"/>
              <a:t>Click to edit Master text styles</a:t>
            </a:r>
          </a:p>
        </p:txBody>
      </p:sp>
      <p:sp>
        <p:nvSpPr>
          <p:cNvPr id="7" name="Picture Placeholder 8"/>
          <p:cNvSpPr>
            <a:spLocks noGrp="1"/>
          </p:cNvSpPr>
          <p:nvPr>
            <p:ph type="pic" sz="quarter" idx="14"/>
          </p:nvPr>
        </p:nvSpPr>
        <p:spPr>
          <a:xfrm>
            <a:off x="1257300" y="2628900"/>
            <a:ext cx="3790950" cy="5181601"/>
          </a:xfrm>
        </p:spPr>
        <p:txBody>
          <a:bodyPr/>
          <a:lstStyle/>
          <a:p>
            <a:endParaRPr lang="en-US"/>
          </a:p>
        </p:txBody>
      </p:sp>
    </p:spTree>
    <p:extLst>
      <p:ext uri="{BB962C8B-B14F-4D97-AF65-F5344CB8AC3E}">
        <p14:creationId xmlns="" xmlns:p14="http://schemas.microsoft.com/office/powerpoint/2010/main" val="2269837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smtClean="0"/>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smtClean="0"/>
              <a:t>Click to edit Master text styles</a:t>
            </a:r>
          </a:p>
        </p:txBody>
      </p:sp>
      <p:sp>
        <p:nvSpPr>
          <p:cNvPr id="7" name="Picture Placeholder 11"/>
          <p:cNvSpPr>
            <a:spLocks noGrp="1"/>
          </p:cNvSpPr>
          <p:nvPr>
            <p:ph type="pic" sz="quarter" idx="14"/>
          </p:nvPr>
        </p:nvSpPr>
        <p:spPr>
          <a:xfrm>
            <a:off x="1257300" y="2093913"/>
            <a:ext cx="3467100" cy="3906837"/>
          </a:xfrm>
        </p:spPr>
        <p:txBody>
          <a:bodyPr/>
          <a:lstStyle/>
          <a:p>
            <a:endParaRPr lang="en-US"/>
          </a:p>
        </p:txBody>
      </p:sp>
      <p:sp>
        <p:nvSpPr>
          <p:cNvPr id="9" name="Picture Placeholder 11"/>
          <p:cNvSpPr>
            <a:spLocks noGrp="1"/>
          </p:cNvSpPr>
          <p:nvPr>
            <p:ph type="pic" sz="quarter" idx="15"/>
          </p:nvPr>
        </p:nvSpPr>
        <p:spPr>
          <a:xfrm>
            <a:off x="5359400" y="2093910"/>
            <a:ext cx="3454400" cy="3906837"/>
          </a:xfrm>
        </p:spPr>
        <p:txBody>
          <a:bodyPr/>
          <a:lstStyle/>
          <a:p>
            <a:endParaRPr lang="en-US"/>
          </a:p>
        </p:txBody>
      </p:sp>
      <p:sp>
        <p:nvSpPr>
          <p:cNvPr id="10" name="Picture Placeholder 11"/>
          <p:cNvSpPr>
            <a:spLocks noGrp="1"/>
          </p:cNvSpPr>
          <p:nvPr>
            <p:ph type="pic" sz="quarter" idx="16"/>
          </p:nvPr>
        </p:nvSpPr>
        <p:spPr>
          <a:xfrm>
            <a:off x="9474200" y="2093907"/>
            <a:ext cx="3448050" cy="3906837"/>
          </a:xfrm>
        </p:spPr>
        <p:txBody>
          <a:bodyPr/>
          <a:lstStyle/>
          <a:p>
            <a:endParaRPr lang="en-US"/>
          </a:p>
        </p:txBody>
      </p:sp>
      <p:sp>
        <p:nvSpPr>
          <p:cNvPr id="11" name="Picture Placeholder 11"/>
          <p:cNvSpPr>
            <a:spLocks noGrp="1"/>
          </p:cNvSpPr>
          <p:nvPr>
            <p:ph type="pic" sz="quarter" idx="17"/>
          </p:nvPr>
        </p:nvSpPr>
        <p:spPr>
          <a:xfrm>
            <a:off x="13582650" y="2093904"/>
            <a:ext cx="3448050" cy="3906837"/>
          </a:xfrm>
        </p:spPr>
        <p:txBody>
          <a:bodyPr/>
          <a:lstStyle/>
          <a:p>
            <a:endParaRPr lang="en-US"/>
          </a:p>
        </p:txBody>
      </p:sp>
    </p:spTree>
    <p:extLst>
      <p:ext uri="{BB962C8B-B14F-4D97-AF65-F5344CB8AC3E}">
        <p14:creationId xmlns="" xmlns:p14="http://schemas.microsoft.com/office/powerpoint/2010/main" val="380473549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2">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smtClean="0"/>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smtClean="0"/>
              <a:t>Click to edit Master text styles</a:t>
            </a:r>
          </a:p>
        </p:txBody>
      </p:sp>
      <p:sp>
        <p:nvSpPr>
          <p:cNvPr id="7" name="Picture Placeholder 10"/>
          <p:cNvSpPr>
            <a:spLocks noGrp="1"/>
          </p:cNvSpPr>
          <p:nvPr>
            <p:ph type="pic" sz="quarter" idx="14"/>
          </p:nvPr>
        </p:nvSpPr>
        <p:spPr>
          <a:xfrm>
            <a:off x="1766570" y="2824159"/>
            <a:ext cx="4330700" cy="4678366"/>
          </a:xfrm>
        </p:spPr>
        <p:txBody>
          <a:bodyPr/>
          <a:lstStyle/>
          <a:p>
            <a:endParaRPr lang="en-US"/>
          </a:p>
        </p:txBody>
      </p:sp>
      <p:sp>
        <p:nvSpPr>
          <p:cNvPr id="9" name="Picture Placeholder 10"/>
          <p:cNvSpPr>
            <a:spLocks noGrp="1"/>
          </p:cNvSpPr>
          <p:nvPr>
            <p:ph type="pic" sz="quarter" idx="15"/>
          </p:nvPr>
        </p:nvSpPr>
        <p:spPr>
          <a:xfrm>
            <a:off x="7059930" y="2824159"/>
            <a:ext cx="4330700" cy="4678366"/>
          </a:xfrm>
        </p:spPr>
        <p:txBody>
          <a:bodyPr/>
          <a:lstStyle/>
          <a:p>
            <a:endParaRPr lang="en-US"/>
          </a:p>
        </p:txBody>
      </p:sp>
      <p:sp>
        <p:nvSpPr>
          <p:cNvPr id="10" name="Picture Placeholder 10"/>
          <p:cNvSpPr>
            <a:spLocks noGrp="1"/>
          </p:cNvSpPr>
          <p:nvPr>
            <p:ph type="pic" sz="quarter" idx="16"/>
          </p:nvPr>
        </p:nvSpPr>
        <p:spPr>
          <a:xfrm>
            <a:off x="12353290" y="2824159"/>
            <a:ext cx="4330700" cy="4678366"/>
          </a:xfrm>
        </p:spPr>
        <p:txBody>
          <a:bodyPr/>
          <a:lstStyle/>
          <a:p>
            <a:endParaRPr lang="en-US"/>
          </a:p>
        </p:txBody>
      </p:sp>
    </p:spTree>
    <p:extLst>
      <p:ext uri="{BB962C8B-B14F-4D97-AF65-F5344CB8AC3E}">
        <p14:creationId xmlns="" xmlns:p14="http://schemas.microsoft.com/office/powerpoint/2010/main" val="206008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75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rgbClr val="2D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55462680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9">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rgbClr val="2D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p:nvPr>
        </p:nvSpPr>
        <p:spPr>
          <a:xfrm>
            <a:off x="0" y="0"/>
            <a:ext cx="18288000" cy="7162800"/>
          </a:xfrm>
        </p:spPr>
        <p:txBody>
          <a:bodyPr/>
          <a:lstStyle/>
          <a:p>
            <a:endParaRPr lang="en-US"/>
          </a:p>
        </p:txBody>
      </p:sp>
    </p:spTree>
    <p:extLst>
      <p:ext uri="{BB962C8B-B14F-4D97-AF65-F5344CB8AC3E}">
        <p14:creationId xmlns="" xmlns:p14="http://schemas.microsoft.com/office/powerpoint/2010/main" val="396087787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bile mockup">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rgbClr val="2D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3"/>
          </p:nvPr>
        </p:nvSpPr>
        <p:spPr>
          <a:xfrm>
            <a:off x="1885950" y="1676400"/>
            <a:ext cx="3867150" cy="5010150"/>
          </a:xfrm>
        </p:spPr>
        <p:txBody>
          <a:bodyPr/>
          <a:lstStyle/>
          <a:p>
            <a:endParaRPr lang="en-US"/>
          </a:p>
        </p:txBody>
      </p:sp>
      <p:sp>
        <p:nvSpPr>
          <p:cNvPr id="4" name="Picture Placeholder 9"/>
          <p:cNvSpPr>
            <a:spLocks noGrp="1"/>
          </p:cNvSpPr>
          <p:nvPr>
            <p:ph type="pic" sz="quarter" idx="14"/>
          </p:nvPr>
        </p:nvSpPr>
        <p:spPr>
          <a:xfrm>
            <a:off x="5372100" y="4381500"/>
            <a:ext cx="1790700" cy="2667000"/>
          </a:xfrm>
        </p:spPr>
        <p:txBody>
          <a:bodyPr/>
          <a:lstStyle/>
          <a:p>
            <a:endParaRPr lang="en-US"/>
          </a:p>
        </p:txBody>
      </p:sp>
    </p:spTree>
    <p:extLst>
      <p:ext uri="{BB962C8B-B14F-4D97-AF65-F5344CB8AC3E}">
        <p14:creationId xmlns="" xmlns:p14="http://schemas.microsoft.com/office/powerpoint/2010/main" val="63659363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rgbClr val="2D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4"/>
          <p:cNvSpPr>
            <a:spLocks noGrp="1"/>
          </p:cNvSpPr>
          <p:nvPr>
            <p:ph type="pic" sz="quarter" idx="16"/>
          </p:nvPr>
        </p:nvSpPr>
        <p:spPr>
          <a:xfrm>
            <a:off x="0" y="0"/>
            <a:ext cx="18288000" cy="6038850"/>
          </a:xfrm>
        </p:spPr>
        <p:txBody>
          <a:bodyPr/>
          <a:lstStyle/>
          <a:p>
            <a:endParaRPr lang="en-US"/>
          </a:p>
        </p:txBody>
      </p:sp>
      <p:sp>
        <p:nvSpPr>
          <p:cNvPr id="4" name="Picture Placeholder 12"/>
          <p:cNvSpPr>
            <a:spLocks noGrp="1"/>
          </p:cNvSpPr>
          <p:nvPr>
            <p:ph type="pic" sz="quarter" idx="15"/>
          </p:nvPr>
        </p:nvSpPr>
        <p:spPr>
          <a:xfrm>
            <a:off x="6362700" y="2933700"/>
            <a:ext cx="5486400" cy="3333750"/>
          </a:xfrm>
        </p:spPr>
        <p:txBody>
          <a:bodyPr/>
          <a:lstStyle/>
          <a:p>
            <a:endParaRPr lang="en-US"/>
          </a:p>
        </p:txBody>
      </p:sp>
    </p:spTree>
    <p:extLst>
      <p:ext uri="{BB962C8B-B14F-4D97-AF65-F5344CB8AC3E}">
        <p14:creationId xmlns="" xmlns:p14="http://schemas.microsoft.com/office/powerpoint/2010/main" val="223767736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3">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4526"/>
            <a:ext cx="4114800" cy="547688"/>
          </a:xfrm>
          <a:prstGeom prst="rect">
            <a:avLst/>
          </a:prstGeom>
        </p:spPr>
        <p:txBody>
          <a:bodyPr/>
          <a:lstStyle/>
          <a:p>
            <a:endParaRPr lang="en-US"/>
          </a:p>
        </p:txBody>
      </p:sp>
      <p:sp>
        <p:nvSpPr>
          <p:cNvPr id="3" name="Footer Placeholder 2"/>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4" name="Slide Number Placeholder 3"/>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
        <p:nvSpPr>
          <p:cNvPr id="5" name="Picture Placeholder 8"/>
          <p:cNvSpPr>
            <a:spLocks noGrp="1"/>
          </p:cNvSpPr>
          <p:nvPr>
            <p:ph type="pic" sz="quarter" idx="13"/>
          </p:nvPr>
        </p:nvSpPr>
        <p:spPr>
          <a:xfrm>
            <a:off x="914784" y="5562600"/>
            <a:ext cx="3295265" cy="3295644"/>
          </a:xfrm>
          <a:prstGeom prst="ellipse">
            <a:avLst/>
          </a:prstGeom>
        </p:spPr>
        <p:txBody>
          <a:bodyPr/>
          <a:lstStyle/>
          <a:p>
            <a:endParaRPr lang="en-US"/>
          </a:p>
        </p:txBody>
      </p:sp>
      <p:sp>
        <p:nvSpPr>
          <p:cNvPr id="6" name="Picture Placeholder 8"/>
          <p:cNvSpPr>
            <a:spLocks noGrp="1"/>
          </p:cNvSpPr>
          <p:nvPr>
            <p:ph type="pic" sz="quarter" idx="14"/>
          </p:nvPr>
        </p:nvSpPr>
        <p:spPr>
          <a:xfrm>
            <a:off x="5905884" y="4457700"/>
            <a:ext cx="3295265" cy="3295644"/>
          </a:xfrm>
          <a:prstGeom prst="ellipse">
            <a:avLst/>
          </a:prstGeom>
        </p:spPr>
        <p:txBody>
          <a:bodyPr/>
          <a:lstStyle/>
          <a:p>
            <a:endParaRPr lang="en-US"/>
          </a:p>
        </p:txBody>
      </p:sp>
      <p:sp>
        <p:nvSpPr>
          <p:cNvPr id="7" name="Picture Placeholder 8"/>
          <p:cNvSpPr>
            <a:spLocks noGrp="1"/>
          </p:cNvSpPr>
          <p:nvPr>
            <p:ph type="pic" sz="quarter" idx="15"/>
          </p:nvPr>
        </p:nvSpPr>
        <p:spPr>
          <a:xfrm>
            <a:off x="10706484" y="3181350"/>
            <a:ext cx="3295265" cy="3295644"/>
          </a:xfrm>
          <a:prstGeom prst="ellipse">
            <a:avLst/>
          </a:prstGeom>
        </p:spPr>
        <p:txBody>
          <a:bodyPr/>
          <a:lstStyle/>
          <a:p>
            <a:endParaRPr lang="en-US"/>
          </a:p>
        </p:txBody>
      </p:sp>
      <p:sp>
        <p:nvSpPr>
          <p:cNvPr id="8" name="Picture Placeholder 8"/>
          <p:cNvSpPr>
            <a:spLocks noGrp="1"/>
          </p:cNvSpPr>
          <p:nvPr>
            <p:ph type="pic" sz="quarter" idx="16"/>
          </p:nvPr>
        </p:nvSpPr>
        <p:spPr>
          <a:xfrm>
            <a:off x="14459334" y="571500"/>
            <a:ext cx="3295265" cy="3295644"/>
          </a:xfrm>
          <a:prstGeom prst="ellipse">
            <a:avLst/>
          </a:prstGeom>
        </p:spPr>
        <p:txBody>
          <a:bodyPr/>
          <a:lstStyle/>
          <a:p>
            <a:endParaRPr lang="en-US"/>
          </a:p>
        </p:txBody>
      </p:sp>
    </p:spTree>
    <p:extLst>
      <p:ext uri="{BB962C8B-B14F-4D97-AF65-F5344CB8AC3E}">
        <p14:creationId xmlns="" xmlns:p14="http://schemas.microsoft.com/office/powerpoint/2010/main" val="3058899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57300" y="9534526"/>
            <a:ext cx="4114800" cy="547688"/>
          </a:xfrm>
          <a:prstGeom prst="rect">
            <a:avLst/>
          </a:prstGeom>
        </p:spPr>
        <p:txBody>
          <a:bodyPr/>
          <a:lstStyle/>
          <a:p>
            <a:endParaRPr lang="en-US"/>
          </a:p>
        </p:txBody>
      </p:sp>
      <p:sp>
        <p:nvSpPr>
          <p:cNvPr id="5" name="Footer Placeholder 4"/>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6" name="Slide Number Placeholder 5"/>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36565367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2">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8288000" cy="2781300"/>
          </a:xfrm>
        </p:spPr>
        <p:txBody>
          <a:bodyPr/>
          <a:lstStyle/>
          <a:p>
            <a:endParaRPr lang="en-US"/>
          </a:p>
        </p:txBody>
      </p:sp>
      <p:sp>
        <p:nvSpPr>
          <p:cNvPr id="2" name="Date Placeholder 1"/>
          <p:cNvSpPr>
            <a:spLocks noGrp="1"/>
          </p:cNvSpPr>
          <p:nvPr>
            <p:ph type="dt" sz="half" idx="10"/>
          </p:nvPr>
        </p:nvSpPr>
        <p:spPr>
          <a:xfrm>
            <a:off x="1257300" y="9534526"/>
            <a:ext cx="4114800" cy="547688"/>
          </a:xfrm>
          <a:prstGeom prst="rect">
            <a:avLst/>
          </a:prstGeom>
        </p:spPr>
        <p:txBody>
          <a:bodyPr/>
          <a:lstStyle/>
          <a:p>
            <a:endParaRPr lang="en-US"/>
          </a:p>
        </p:txBody>
      </p:sp>
      <p:sp>
        <p:nvSpPr>
          <p:cNvPr id="3" name="Footer Placeholder 2"/>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4" name="Slide Number Placeholder 3"/>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2318594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4">
    <p:spTree>
      <p:nvGrpSpPr>
        <p:cNvPr id="1" name=""/>
        <p:cNvGrpSpPr/>
        <p:nvPr/>
      </p:nvGrpSpPr>
      <p:grpSpPr>
        <a:xfrm>
          <a:off x="0" y="0"/>
          <a:ext cx="0" cy="0"/>
          <a:chOff x="0" y="0"/>
          <a:chExt cx="0" cy="0"/>
        </a:xfrm>
      </p:grpSpPr>
      <p:sp>
        <p:nvSpPr>
          <p:cNvPr id="5" name="Picture Placeholder 9"/>
          <p:cNvSpPr>
            <a:spLocks noGrp="1"/>
          </p:cNvSpPr>
          <p:nvPr>
            <p:ph type="pic" sz="quarter" idx="13"/>
          </p:nvPr>
        </p:nvSpPr>
        <p:spPr>
          <a:xfrm>
            <a:off x="7620000" y="190500"/>
            <a:ext cx="9756775" cy="6473536"/>
          </a:xfrm>
        </p:spPr>
        <p:txBody>
          <a:bodyPr/>
          <a:lstStyle/>
          <a:p>
            <a:endParaRPr lang="en-US"/>
          </a:p>
        </p:txBody>
      </p:sp>
      <p:sp>
        <p:nvSpPr>
          <p:cNvPr id="6" name="Picture Placeholder 11"/>
          <p:cNvSpPr>
            <a:spLocks noGrp="1"/>
          </p:cNvSpPr>
          <p:nvPr>
            <p:ph type="pic" sz="quarter" idx="14"/>
          </p:nvPr>
        </p:nvSpPr>
        <p:spPr>
          <a:xfrm>
            <a:off x="7620000" y="6877050"/>
            <a:ext cx="3127375" cy="2400300"/>
          </a:xfrm>
        </p:spPr>
        <p:txBody>
          <a:bodyPr/>
          <a:lstStyle/>
          <a:p>
            <a:endParaRPr lang="en-US"/>
          </a:p>
        </p:txBody>
      </p:sp>
      <p:sp>
        <p:nvSpPr>
          <p:cNvPr id="7" name="Picture Placeholder 13"/>
          <p:cNvSpPr>
            <a:spLocks noGrp="1"/>
          </p:cNvSpPr>
          <p:nvPr>
            <p:ph type="pic" sz="quarter" idx="15"/>
          </p:nvPr>
        </p:nvSpPr>
        <p:spPr>
          <a:xfrm>
            <a:off x="10934700" y="6877050"/>
            <a:ext cx="3127375" cy="2400300"/>
          </a:xfrm>
        </p:spPr>
        <p:txBody>
          <a:bodyPr/>
          <a:lstStyle/>
          <a:p>
            <a:endParaRPr lang="en-US"/>
          </a:p>
        </p:txBody>
      </p:sp>
      <p:sp>
        <p:nvSpPr>
          <p:cNvPr id="8" name="Picture Placeholder 15"/>
          <p:cNvSpPr>
            <a:spLocks noGrp="1"/>
          </p:cNvSpPr>
          <p:nvPr>
            <p:ph type="pic" sz="quarter" idx="16"/>
          </p:nvPr>
        </p:nvSpPr>
        <p:spPr>
          <a:xfrm>
            <a:off x="14249400" y="6877050"/>
            <a:ext cx="3127375" cy="2400300"/>
          </a:xfrm>
        </p:spPr>
        <p:txBody>
          <a:bodyPr/>
          <a:lstStyle/>
          <a:p>
            <a:endParaRPr lang="en-US"/>
          </a:p>
        </p:txBody>
      </p:sp>
    </p:spTree>
    <p:extLst>
      <p:ext uri="{BB962C8B-B14F-4D97-AF65-F5344CB8AC3E}">
        <p14:creationId xmlns="" xmlns:p14="http://schemas.microsoft.com/office/powerpoint/2010/main" val="99937623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3">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0" y="0"/>
            <a:ext cx="3676650" cy="3409950"/>
          </a:xfrm>
        </p:spPr>
        <p:txBody>
          <a:bodyPr/>
          <a:lstStyle/>
          <a:p>
            <a:endParaRPr lang="en-US"/>
          </a:p>
        </p:txBody>
      </p:sp>
      <p:sp>
        <p:nvSpPr>
          <p:cNvPr id="11" name="Picture Placeholder 15"/>
          <p:cNvSpPr>
            <a:spLocks noGrp="1"/>
          </p:cNvSpPr>
          <p:nvPr>
            <p:ph type="pic" sz="quarter" idx="14"/>
          </p:nvPr>
        </p:nvSpPr>
        <p:spPr>
          <a:xfrm>
            <a:off x="7353300" y="0"/>
            <a:ext cx="3676650" cy="3409950"/>
          </a:xfrm>
        </p:spPr>
        <p:txBody>
          <a:bodyPr/>
          <a:lstStyle/>
          <a:p>
            <a:endParaRPr lang="en-US"/>
          </a:p>
        </p:txBody>
      </p:sp>
      <p:sp>
        <p:nvSpPr>
          <p:cNvPr id="12" name="Picture Placeholder 17"/>
          <p:cNvSpPr>
            <a:spLocks noGrp="1"/>
          </p:cNvSpPr>
          <p:nvPr>
            <p:ph type="pic" sz="quarter" idx="15"/>
          </p:nvPr>
        </p:nvSpPr>
        <p:spPr>
          <a:xfrm>
            <a:off x="14706600" y="0"/>
            <a:ext cx="3581400" cy="3409950"/>
          </a:xfrm>
        </p:spPr>
        <p:txBody>
          <a:bodyPr/>
          <a:lstStyle/>
          <a:p>
            <a:endParaRPr lang="en-US"/>
          </a:p>
        </p:txBody>
      </p:sp>
      <p:sp>
        <p:nvSpPr>
          <p:cNvPr id="13" name="Picture Placeholder 19"/>
          <p:cNvSpPr>
            <a:spLocks noGrp="1"/>
          </p:cNvSpPr>
          <p:nvPr>
            <p:ph type="pic" sz="quarter" idx="16"/>
          </p:nvPr>
        </p:nvSpPr>
        <p:spPr>
          <a:xfrm>
            <a:off x="3676650" y="3409950"/>
            <a:ext cx="3676650" cy="3409950"/>
          </a:xfrm>
        </p:spPr>
        <p:txBody>
          <a:bodyPr/>
          <a:lstStyle/>
          <a:p>
            <a:endParaRPr lang="en-US"/>
          </a:p>
        </p:txBody>
      </p:sp>
      <p:sp>
        <p:nvSpPr>
          <p:cNvPr id="14" name="Picture Placeholder 21"/>
          <p:cNvSpPr>
            <a:spLocks noGrp="1"/>
          </p:cNvSpPr>
          <p:nvPr>
            <p:ph type="pic" sz="quarter" idx="17"/>
          </p:nvPr>
        </p:nvSpPr>
        <p:spPr>
          <a:xfrm>
            <a:off x="11029950" y="3409950"/>
            <a:ext cx="3676650" cy="3409950"/>
          </a:xfrm>
        </p:spPr>
        <p:txBody>
          <a:bodyPr/>
          <a:lstStyle/>
          <a:p>
            <a:endParaRPr lang="en-US"/>
          </a:p>
        </p:txBody>
      </p:sp>
      <p:sp>
        <p:nvSpPr>
          <p:cNvPr id="15" name="Picture Placeholder 23"/>
          <p:cNvSpPr>
            <a:spLocks noGrp="1"/>
          </p:cNvSpPr>
          <p:nvPr>
            <p:ph type="pic" sz="quarter" idx="18"/>
          </p:nvPr>
        </p:nvSpPr>
        <p:spPr>
          <a:xfrm>
            <a:off x="0" y="6819900"/>
            <a:ext cx="3676650" cy="3467100"/>
          </a:xfrm>
        </p:spPr>
        <p:txBody>
          <a:bodyPr/>
          <a:lstStyle/>
          <a:p>
            <a:endParaRPr lang="en-US"/>
          </a:p>
        </p:txBody>
      </p:sp>
      <p:sp>
        <p:nvSpPr>
          <p:cNvPr id="16" name="Picture Placeholder 25"/>
          <p:cNvSpPr>
            <a:spLocks noGrp="1"/>
          </p:cNvSpPr>
          <p:nvPr>
            <p:ph type="pic" sz="quarter" idx="19"/>
          </p:nvPr>
        </p:nvSpPr>
        <p:spPr>
          <a:xfrm>
            <a:off x="7353300" y="6819900"/>
            <a:ext cx="3676650" cy="3467100"/>
          </a:xfrm>
        </p:spPr>
        <p:txBody>
          <a:bodyPr/>
          <a:lstStyle/>
          <a:p>
            <a:endParaRPr lang="en-US"/>
          </a:p>
        </p:txBody>
      </p:sp>
      <p:sp>
        <p:nvSpPr>
          <p:cNvPr id="17" name="Picture Placeholder 27"/>
          <p:cNvSpPr>
            <a:spLocks noGrp="1"/>
          </p:cNvSpPr>
          <p:nvPr>
            <p:ph type="pic" sz="quarter" idx="20"/>
          </p:nvPr>
        </p:nvSpPr>
        <p:spPr>
          <a:xfrm>
            <a:off x="14706600" y="6819900"/>
            <a:ext cx="3581400" cy="3467100"/>
          </a:xfrm>
        </p:spPr>
        <p:txBody>
          <a:bodyPr/>
          <a:lstStyle/>
          <a:p>
            <a:endParaRPr lang="en-US"/>
          </a:p>
        </p:txBody>
      </p:sp>
    </p:spTree>
    <p:extLst>
      <p:ext uri="{BB962C8B-B14F-4D97-AF65-F5344CB8AC3E}">
        <p14:creationId xmlns="" xmlns:p14="http://schemas.microsoft.com/office/powerpoint/2010/main" val="3485471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8288000" cy="10287000"/>
          </a:xfrm>
        </p:spPr>
        <p:txBody>
          <a:bodyPr/>
          <a:lstStyle/>
          <a:p>
            <a:endParaRPr lang="en-US"/>
          </a:p>
        </p:txBody>
      </p:sp>
    </p:spTree>
    <p:extLst>
      <p:ext uri="{BB962C8B-B14F-4D97-AF65-F5344CB8AC3E}">
        <p14:creationId xmlns="" xmlns:p14="http://schemas.microsoft.com/office/powerpoint/2010/main" val="351039854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uter">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8288000" cy="10287000"/>
          </a:xfrm>
        </p:spPr>
        <p:txBody>
          <a:bodyPr/>
          <a:lstStyle/>
          <a:p>
            <a:endParaRPr lang="en-US"/>
          </a:p>
        </p:txBody>
      </p:sp>
      <p:sp>
        <p:nvSpPr>
          <p:cNvPr id="4" name="Picture Placeholder 3"/>
          <p:cNvSpPr>
            <a:spLocks noGrp="1"/>
          </p:cNvSpPr>
          <p:nvPr>
            <p:ph type="pic" sz="quarter" idx="11"/>
          </p:nvPr>
        </p:nvSpPr>
        <p:spPr>
          <a:xfrm>
            <a:off x="590550" y="2857500"/>
            <a:ext cx="8210550" cy="4705350"/>
          </a:xfrm>
        </p:spPr>
        <p:txBody>
          <a:bodyPr/>
          <a:lstStyle/>
          <a:p>
            <a:endParaRPr lang="en-US"/>
          </a:p>
        </p:txBody>
      </p:sp>
    </p:spTree>
    <p:extLst>
      <p:ext uri="{BB962C8B-B14F-4D97-AF65-F5344CB8AC3E}">
        <p14:creationId xmlns="" xmlns:p14="http://schemas.microsoft.com/office/powerpoint/2010/main" val="14283059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half">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8288000" cy="10287000"/>
          </a:xfrm>
        </p:spPr>
        <p:txBody>
          <a:bodyPr/>
          <a:lstStyle/>
          <a:p>
            <a:endParaRPr lang="en-US"/>
          </a:p>
        </p:txBody>
      </p:sp>
      <p:sp>
        <p:nvSpPr>
          <p:cNvPr id="3" name="Picture Placeholder 3"/>
          <p:cNvSpPr>
            <a:spLocks noGrp="1"/>
          </p:cNvSpPr>
          <p:nvPr>
            <p:ph type="pic" sz="quarter" idx="11"/>
          </p:nvPr>
        </p:nvSpPr>
        <p:spPr>
          <a:xfrm>
            <a:off x="7658100" y="3619500"/>
            <a:ext cx="3048000" cy="4419600"/>
          </a:xfrm>
        </p:spPr>
        <p:txBody>
          <a:bodyPr/>
          <a:lstStyle/>
          <a:p>
            <a:endParaRPr lang="en-US"/>
          </a:p>
        </p:txBody>
      </p:sp>
    </p:spTree>
    <p:extLst>
      <p:ext uri="{BB962C8B-B14F-4D97-AF65-F5344CB8AC3E}">
        <p14:creationId xmlns="" xmlns:p14="http://schemas.microsoft.com/office/powerpoint/2010/main" val="292448751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6" name="Picture Placeholder 10"/>
          <p:cNvSpPr>
            <a:spLocks noGrp="1"/>
          </p:cNvSpPr>
          <p:nvPr>
            <p:ph type="pic" sz="quarter" idx="14"/>
          </p:nvPr>
        </p:nvSpPr>
        <p:spPr>
          <a:xfrm>
            <a:off x="6057900" y="0"/>
            <a:ext cx="6115050" cy="10287000"/>
          </a:xfrm>
        </p:spPr>
        <p:txBody>
          <a:bodyPr/>
          <a:lstStyle/>
          <a:p>
            <a:endParaRPr lang="en-US"/>
          </a:p>
        </p:txBody>
      </p:sp>
      <p:sp>
        <p:nvSpPr>
          <p:cNvPr id="7" name="Picture Placeholder 12"/>
          <p:cNvSpPr>
            <a:spLocks noGrp="1"/>
          </p:cNvSpPr>
          <p:nvPr>
            <p:ph type="pic" sz="quarter" idx="15"/>
          </p:nvPr>
        </p:nvSpPr>
        <p:spPr>
          <a:xfrm>
            <a:off x="12172950" y="0"/>
            <a:ext cx="6115050" cy="10287000"/>
          </a:xfrm>
        </p:spPr>
        <p:txBody>
          <a:bodyPr/>
          <a:lstStyle/>
          <a:p>
            <a:endParaRPr lang="en-US"/>
          </a:p>
        </p:txBody>
      </p:sp>
      <p:sp>
        <p:nvSpPr>
          <p:cNvPr id="5" name="Picture Placeholder 8"/>
          <p:cNvSpPr>
            <a:spLocks noGrp="1"/>
          </p:cNvSpPr>
          <p:nvPr>
            <p:ph type="pic" sz="quarter" idx="13"/>
          </p:nvPr>
        </p:nvSpPr>
        <p:spPr>
          <a:xfrm>
            <a:off x="0" y="0"/>
            <a:ext cx="6057900" cy="10287000"/>
          </a:xfrm>
        </p:spPr>
        <p:txBody>
          <a:bodyPr/>
          <a:lstStyle/>
          <a:p>
            <a:endParaRPr lang="en-US"/>
          </a:p>
        </p:txBody>
      </p:sp>
    </p:spTree>
    <p:extLst>
      <p:ext uri="{BB962C8B-B14F-4D97-AF65-F5344CB8AC3E}">
        <p14:creationId xmlns="" xmlns:p14="http://schemas.microsoft.com/office/powerpoint/2010/main" val="3441132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a:xfrm>
            <a:off x="1257300" y="9534526"/>
            <a:ext cx="4114800" cy="547688"/>
          </a:xfrm>
          <a:prstGeom prst="rect">
            <a:avLst/>
          </a:prstGeom>
        </p:spPr>
        <p:txBody>
          <a:bodyPr/>
          <a:lstStyle/>
          <a:p>
            <a:endParaRPr lang="en-US"/>
          </a:p>
        </p:txBody>
      </p:sp>
      <p:sp>
        <p:nvSpPr>
          <p:cNvPr id="6" name="Footer Placeholder 5"/>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7" name="Slide Number Placeholder 6"/>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8472647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smtClean="0"/>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a:xfrm>
            <a:off x="1257300" y="9534526"/>
            <a:ext cx="4114800" cy="547688"/>
          </a:xfrm>
          <a:prstGeom prst="rect">
            <a:avLst/>
          </a:prstGeom>
        </p:spPr>
        <p:txBody>
          <a:bodyPr/>
          <a:lstStyle/>
          <a:p>
            <a:endParaRPr lang="en-US"/>
          </a:p>
        </p:txBody>
      </p:sp>
      <p:sp>
        <p:nvSpPr>
          <p:cNvPr id="6" name="Footer Placeholder 5"/>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7" name="Slide Number Placeholder 6"/>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311891458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57300" y="9534526"/>
            <a:ext cx="4114800" cy="547688"/>
          </a:xfrm>
          <a:prstGeom prst="rect">
            <a:avLst/>
          </a:prstGeom>
        </p:spPr>
        <p:txBody>
          <a:bodyPr/>
          <a:lstStyle/>
          <a:p>
            <a:endParaRPr lang="en-US"/>
          </a:p>
        </p:txBody>
      </p:sp>
      <p:sp>
        <p:nvSpPr>
          <p:cNvPr id="5" name="Footer Placeholder 4"/>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6" name="Slide Number Placeholder 5"/>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4117635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smtClean="0"/>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257300" y="9534526"/>
            <a:ext cx="4114800" cy="547688"/>
          </a:xfrm>
          <a:prstGeom prst="rect">
            <a:avLst/>
          </a:prstGeom>
        </p:spPr>
        <p:txBody>
          <a:bodyPr/>
          <a:lstStyle/>
          <a:p>
            <a:endParaRPr lang="en-US"/>
          </a:p>
        </p:txBody>
      </p:sp>
      <p:sp>
        <p:nvSpPr>
          <p:cNvPr id="5" name="Footer Placeholder 4"/>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6" name="Slide Number Placeholder 5"/>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6589499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57300" y="9534526"/>
            <a:ext cx="4114800" cy="547688"/>
          </a:xfrm>
          <a:prstGeom prst="rect">
            <a:avLst/>
          </a:prstGeom>
        </p:spPr>
        <p:txBody>
          <a:bodyPr/>
          <a:lstStyle/>
          <a:p>
            <a:endParaRPr lang="en-US"/>
          </a:p>
        </p:txBody>
      </p:sp>
      <p:sp>
        <p:nvSpPr>
          <p:cNvPr id="5" name="Footer Placeholder 4"/>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6" name="Slide Number Placeholder 5"/>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3665136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1257300" y="9534526"/>
            <a:ext cx="4114800" cy="547688"/>
          </a:xfrm>
          <a:prstGeom prst="rect">
            <a:avLst/>
          </a:prstGeom>
        </p:spPr>
        <p:txBody>
          <a:bodyPr/>
          <a:lstStyle/>
          <a:p>
            <a:endParaRPr lang="en-US"/>
          </a:p>
        </p:txBody>
      </p:sp>
      <p:sp>
        <p:nvSpPr>
          <p:cNvPr id="6" name="Footer Placeholder 5"/>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7" name="Slide Number Placeholder 6"/>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18648210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1257300" y="9534526"/>
            <a:ext cx="4114800" cy="547688"/>
          </a:xfrm>
          <a:prstGeom prst="rect">
            <a:avLst/>
          </a:prstGeom>
        </p:spPr>
        <p:txBody>
          <a:bodyPr/>
          <a:lstStyle/>
          <a:p>
            <a:endParaRPr lang="en-US"/>
          </a:p>
        </p:txBody>
      </p:sp>
      <p:sp>
        <p:nvSpPr>
          <p:cNvPr id="8" name="Footer Placeholder 7"/>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9" name="Slide Number Placeholder 8"/>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Tree>
    <p:extLst>
      <p:ext uri="{BB962C8B-B14F-4D97-AF65-F5344CB8AC3E}">
        <p14:creationId xmlns="" xmlns:p14="http://schemas.microsoft.com/office/powerpoint/2010/main" val="5604345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smtClean="0"/>
              <a:t>Click to edit Master title style</a:t>
            </a:r>
            <a:endParaRPr lang="en-US" dirty="0"/>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smtClean="0"/>
              <a:t>Click to edit Master text styles</a:t>
            </a:r>
          </a:p>
        </p:txBody>
      </p:sp>
    </p:spTree>
    <p:extLst>
      <p:ext uri="{BB962C8B-B14F-4D97-AF65-F5344CB8AC3E}">
        <p14:creationId xmlns="" xmlns:p14="http://schemas.microsoft.com/office/powerpoint/2010/main" val="2948418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6" name="Picture Placeholder 5"/>
          <p:cNvSpPr>
            <a:spLocks noGrp="1"/>
          </p:cNvSpPr>
          <p:nvPr>
            <p:ph type="pic" sz="quarter" idx="15"/>
          </p:nvPr>
        </p:nvSpPr>
        <p:spPr>
          <a:xfrm>
            <a:off x="6953250" y="6553200"/>
            <a:ext cx="3695700" cy="2476500"/>
          </a:xfrm>
          <a:prstGeom prst="roundRect">
            <a:avLst/>
          </a:prstGeom>
        </p:spPr>
        <p:txBody>
          <a:bodyPr/>
          <a:lstStyle/>
          <a:p>
            <a:endParaRPr lang="en-US"/>
          </a:p>
        </p:txBody>
      </p:sp>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smtClean="0"/>
              <a:t>Click to edit Master title style</a:t>
            </a:r>
            <a:endParaRPr lang="en-US" dirty="0"/>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smtClean="0"/>
              <a:t>Click to edit Master text styles</a:t>
            </a:r>
          </a:p>
        </p:txBody>
      </p:sp>
    </p:spTree>
    <p:extLst>
      <p:ext uri="{BB962C8B-B14F-4D97-AF65-F5344CB8AC3E}">
        <p14:creationId xmlns="" xmlns:p14="http://schemas.microsoft.com/office/powerpoint/2010/main" val="37318480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owsers mockup">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smtClean="0"/>
              <a:t>Click to edit Master title style</a:t>
            </a:r>
            <a:endParaRPr lang="en-US" dirty="0"/>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smtClean="0"/>
              <a:t>Click to edit Master text styles</a:t>
            </a:r>
          </a:p>
        </p:txBody>
      </p:sp>
      <p:sp>
        <p:nvSpPr>
          <p:cNvPr id="4" name="Picture Placeholder 12"/>
          <p:cNvSpPr>
            <a:spLocks noGrp="1"/>
          </p:cNvSpPr>
          <p:nvPr>
            <p:ph type="pic" sz="quarter" idx="14"/>
          </p:nvPr>
        </p:nvSpPr>
        <p:spPr>
          <a:xfrm>
            <a:off x="1333500" y="3048000"/>
            <a:ext cx="6877050" cy="3886200"/>
          </a:xfrm>
        </p:spPr>
        <p:txBody>
          <a:bodyPr/>
          <a:lstStyle/>
          <a:p>
            <a:endParaRPr lang="en-US"/>
          </a:p>
        </p:txBody>
      </p:sp>
      <p:sp>
        <p:nvSpPr>
          <p:cNvPr id="5" name="Picture Placeholder 12"/>
          <p:cNvSpPr>
            <a:spLocks noGrp="1"/>
          </p:cNvSpPr>
          <p:nvPr>
            <p:ph type="pic" sz="quarter" idx="15"/>
          </p:nvPr>
        </p:nvSpPr>
        <p:spPr>
          <a:xfrm>
            <a:off x="10057130" y="3048000"/>
            <a:ext cx="6877050" cy="3886200"/>
          </a:xfrm>
        </p:spPr>
        <p:txBody>
          <a:bodyPr/>
          <a:lstStyle/>
          <a:p>
            <a:endParaRPr lang="en-US"/>
          </a:p>
        </p:txBody>
      </p:sp>
      <p:sp>
        <p:nvSpPr>
          <p:cNvPr id="6" name="Picture Placeholder 15"/>
          <p:cNvSpPr>
            <a:spLocks noGrp="1"/>
          </p:cNvSpPr>
          <p:nvPr>
            <p:ph type="pic" sz="quarter" idx="16"/>
          </p:nvPr>
        </p:nvSpPr>
        <p:spPr>
          <a:xfrm>
            <a:off x="4895850" y="2571750"/>
            <a:ext cx="8458200" cy="4781550"/>
          </a:xfrm>
        </p:spPr>
        <p:txBody>
          <a:bodyPr/>
          <a:lstStyle/>
          <a:p>
            <a:endParaRPr lang="en-US" dirty="0"/>
          </a:p>
        </p:txBody>
      </p:sp>
    </p:spTree>
    <p:extLst>
      <p:ext uri="{BB962C8B-B14F-4D97-AF65-F5344CB8AC3E}">
        <p14:creationId xmlns="" xmlns:p14="http://schemas.microsoft.com/office/powerpoint/2010/main" val="23439834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5">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smtClean="0"/>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smtClean="0"/>
              <a:t>www.domain.com</a:t>
            </a:r>
            <a:endParaRPr lang="en-US"/>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pPr/>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smtClean="0"/>
              <a:t>Click to edit Master text styles</a:t>
            </a:r>
          </a:p>
        </p:txBody>
      </p:sp>
      <p:grpSp>
        <p:nvGrpSpPr>
          <p:cNvPr id="7" name="Group 6"/>
          <p:cNvGrpSpPr/>
          <p:nvPr userDrawn="1"/>
        </p:nvGrpSpPr>
        <p:grpSpPr>
          <a:xfrm>
            <a:off x="11639550" y="5905496"/>
            <a:ext cx="5276850" cy="3733800"/>
            <a:chOff x="971550" y="2247900"/>
            <a:chExt cx="5276850" cy="3733800"/>
          </a:xfrm>
        </p:grpSpPr>
        <p:pic>
          <p:nvPicPr>
            <p:cNvPr id="9" name="Picture 8"/>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6200000">
              <a:off x="-504826" y="3724276"/>
              <a:ext cx="3276602" cy="323849"/>
            </a:xfrm>
            <a:prstGeom prst="rect">
              <a:avLst/>
            </a:prstGeom>
          </p:spPr>
        </p:pic>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219200" y="5637029"/>
              <a:ext cx="5029200" cy="344671"/>
            </a:xfrm>
            <a:prstGeom prst="rect">
              <a:avLst/>
            </a:prstGeom>
          </p:spPr>
        </p:pic>
      </p:grpSp>
      <p:grpSp>
        <p:nvGrpSpPr>
          <p:cNvPr id="11" name="Group 10"/>
          <p:cNvGrpSpPr/>
          <p:nvPr userDrawn="1"/>
        </p:nvGrpSpPr>
        <p:grpSpPr>
          <a:xfrm>
            <a:off x="6305550" y="5905498"/>
            <a:ext cx="5276850" cy="3733800"/>
            <a:chOff x="971550" y="2247900"/>
            <a:chExt cx="5276850" cy="3733800"/>
          </a:xfrm>
        </p:grpSpPr>
        <p:pic>
          <p:nvPicPr>
            <p:cNvPr id="12" name="Pictur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6200000">
              <a:off x="-504826" y="3724276"/>
              <a:ext cx="3276602" cy="323849"/>
            </a:xfrm>
            <a:prstGeom prst="rect">
              <a:avLst/>
            </a:prstGeom>
          </p:spPr>
        </p:pic>
        <p:pic>
          <p:nvPicPr>
            <p:cNvPr id="13" name="Picture 12"/>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219200" y="5637029"/>
              <a:ext cx="5029200" cy="344671"/>
            </a:xfrm>
            <a:prstGeom prst="rect">
              <a:avLst/>
            </a:prstGeom>
          </p:spPr>
        </p:pic>
      </p:grpSp>
      <p:grpSp>
        <p:nvGrpSpPr>
          <p:cNvPr id="14" name="Group 13"/>
          <p:cNvGrpSpPr/>
          <p:nvPr userDrawn="1"/>
        </p:nvGrpSpPr>
        <p:grpSpPr>
          <a:xfrm>
            <a:off x="971550" y="5905500"/>
            <a:ext cx="5276850" cy="3733800"/>
            <a:chOff x="971550" y="2247900"/>
            <a:chExt cx="5276850" cy="3733800"/>
          </a:xfrm>
        </p:grpSpPr>
        <p:pic>
          <p:nvPicPr>
            <p:cNvPr id="15" name="Picture 1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6200000">
              <a:off x="-504826" y="3724276"/>
              <a:ext cx="3276602" cy="323849"/>
            </a:xfrm>
            <a:prstGeom prst="rect">
              <a:avLst/>
            </a:prstGeom>
          </p:spPr>
        </p:pic>
        <p:pic>
          <p:nvPicPr>
            <p:cNvPr id="16" name="Picture 1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219200" y="5637029"/>
              <a:ext cx="5029200" cy="344671"/>
            </a:xfrm>
            <a:prstGeom prst="rect">
              <a:avLst/>
            </a:prstGeom>
          </p:spPr>
        </p:pic>
      </p:grpSp>
      <p:grpSp>
        <p:nvGrpSpPr>
          <p:cNvPr id="17" name="Group 16"/>
          <p:cNvGrpSpPr/>
          <p:nvPr userDrawn="1"/>
        </p:nvGrpSpPr>
        <p:grpSpPr>
          <a:xfrm>
            <a:off x="11639550" y="2171698"/>
            <a:ext cx="5276850" cy="3733800"/>
            <a:chOff x="971550" y="2247900"/>
            <a:chExt cx="5276850" cy="3733800"/>
          </a:xfrm>
        </p:grpSpPr>
        <p:pic>
          <p:nvPicPr>
            <p:cNvPr id="18" name="Picture 1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6200000">
              <a:off x="-504826" y="3724276"/>
              <a:ext cx="3276602" cy="323849"/>
            </a:xfrm>
            <a:prstGeom prst="rect">
              <a:avLst/>
            </a:prstGeom>
          </p:spPr>
        </p:pic>
        <p:pic>
          <p:nvPicPr>
            <p:cNvPr id="19" name="Picture 18"/>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219200" y="5637029"/>
              <a:ext cx="5029200" cy="344671"/>
            </a:xfrm>
            <a:prstGeom prst="rect">
              <a:avLst/>
            </a:prstGeom>
          </p:spPr>
        </p:pic>
      </p:grpSp>
      <p:grpSp>
        <p:nvGrpSpPr>
          <p:cNvPr id="20" name="Group 19"/>
          <p:cNvGrpSpPr/>
          <p:nvPr userDrawn="1"/>
        </p:nvGrpSpPr>
        <p:grpSpPr>
          <a:xfrm>
            <a:off x="6305550" y="2171699"/>
            <a:ext cx="5276850" cy="3733800"/>
            <a:chOff x="971550" y="2247900"/>
            <a:chExt cx="5276850" cy="3733800"/>
          </a:xfrm>
        </p:grpSpPr>
        <p:pic>
          <p:nvPicPr>
            <p:cNvPr id="21" name="Picture 20"/>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6200000">
              <a:off x="-504826" y="3724276"/>
              <a:ext cx="3276602" cy="323849"/>
            </a:xfrm>
            <a:prstGeom prst="rect">
              <a:avLst/>
            </a:prstGeom>
          </p:spPr>
        </p:pic>
        <p:pic>
          <p:nvPicPr>
            <p:cNvPr id="22" name="Picture 2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219200" y="5637029"/>
              <a:ext cx="5029200" cy="344671"/>
            </a:xfrm>
            <a:prstGeom prst="rect">
              <a:avLst/>
            </a:prstGeom>
          </p:spPr>
        </p:pic>
      </p:grpSp>
      <p:grpSp>
        <p:nvGrpSpPr>
          <p:cNvPr id="23" name="Group 22"/>
          <p:cNvGrpSpPr/>
          <p:nvPr userDrawn="1"/>
        </p:nvGrpSpPr>
        <p:grpSpPr>
          <a:xfrm>
            <a:off x="971550" y="2171700"/>
            <a:ext cx="5276850" cy="3733800"/>
            <a:chOff x="971550" y="2247900"/>
            <a:chExt cx="5276850" cy="3733800"/>
          </a:xfrm>
        </p:grpSpPr>
        <p:pic>
          <p:nvPicPr>
            <p:cNvPr id="24" name="Picture 2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6200000">
              <a:off x="-504826" y="3724276"/>
              <a:ext cx="3276602" cy="323849"/>
            </a:xfrm>
            <a:prstGeom prst="rect">
              <a:avLst/>
            </a:prstGeom>
          </p:spPr>
        </p:pic>
        <p:pic>
          <p:nvPicPr>
            <p:cNvPr id="25" name="Picture 2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219200" y="5637029"/>
              <a:ext cx="5029200" cy="344671"/>
            </a:xfrm>
            <a:prstGeom prst="rect">
              <a:avLst/>
            </a:prstGeom>
          </p:spPr>
        </p:pic>
      </p:grpSp>
      <p:sp>
        <p:nvSpPr>
          <p:cNvPr id="26" name="Picture Placeholder 19"/>
          <p:cNvSpPr>
            <a:spLocks noGrp="1"/>
          </p:cNvSpPr>
          <p:nvPr>
            <p:ph type="pic" sz="quarter" idx="18"/>
          </p:nvPr>
        </p:nvSpPr>
        <p:spPr>
          <a:xfrm>
            <a:off x="1447800" y="5905500"/>
            <a:ext cx="4800600" cy="3200400"/>
          </a:xfrm>
        </p:spPr>
        <p:txBody>
          <a:bodyPr/>
          <a:lstStyle/>
          <a:p>
            <a:endParaRPr lang="en-US"/>
          </a:p>
        </p:txBody>
      </p:sp>
      <p:sp>
        <p:nvSpPr>
          <p:cNvPr id="27" name="Picture Placeholder 19"/>
          <p:cNvSpPr>
            <a:spLocks noGrp="1"/>
          </p:cNvSpPr>
          <p:nvPr>
            <p:ph type="pic" sz="quarter" idx="17"/>
          </p:nvPr>
        </p:nvSpPr>
        <p:spPr>
          <a:xfrm>
            <a:off x="6781800" y="5905500"/>
            <a:ext cx="4800600" cy="3200400"/>
          </a:xfrm>
        </p:spPr>
        <p:txBody>
          <a:bodyPr/>
          <a:lstStyle/>
          <a:p>
            <a:endParaRPr lang="en-US"/>
          </a:p>
        </p:txBody>
      </p:sp>
      <p:sp>
        <p:nvSpPr>
          <p:cNvPr id="28" name="Picture Placeholder 19"/>
          <p:cNvSpPr>
            <a:spLocks noGrp="1"/>
          </p:cNvSpPr>
          <p:nvPr>
            <p:ph type="pic" sz="quarter" idx="16"/>
          </p:nvPr>
        </p:nvSpPr>
        <p:spPr>
          <a:xfrm>
            <a:off x="12115800" y="5905500"/>
            <a:ext cx="4800600" cy="3200400"/>
          </a:xfrm>
        </p:spPr>
        <p:txBody>
          <a:bodyPr/>
          <a:lstStyle/>
          <a:p>
            <a:endParaRPr lang="en-US"/>
          </a:p>
        </p:txBody>
      </p:sp>
      <p:sp>
        <p:nvSpPr>
          <p:cNvPr id="29" name="Picture Placeholder 19"/>
          <p:cNvSpPr>
            <a:spLocks noGrp="1"/>
          </p:cNvSpPr>
          <p:nvPr>
            <p:ph type="pic" sz="quarter" idx="15"/>
          </p:nvPr>
        </p:nvSpPr>
        <p:spPr>
          <a:xfrm>
            <a:off x="12115800" y="2171700"/>
            <a:ext cx="4800600" cy="3200400"/>
          </a:xfrm>
        </p:spPr>
        <p:txBody>
          <a:bodyPr/>
          <a:lstStyle/>
          <a:p>
            <a:endParaRPr lang="en-US"/>
          </a:p>
        </p:txBody>
      </p:sp>
      <p:sp>
        <p:nvSpPr>
          <p:cNvPr id="30" name="Picture Placeholder 19"/>
          <p:cNvSpPr>
            <a:spLocks noGrp="1"/>
          </p:cNvSpPr>
          <p:nvPr>
            <p:ph type="pic" sz="quarter" idx="14"/>
          </p:nvPr>
        </p:nvSpPr>
        <p:spPr>
          <a:xfrm>
            <a:off x="6781800" y="2171700"/>
            <a:ext cx="4800600" cy="3200400"/>
          </a:xfrm>
        </p:spPr>
        <p:txBody>
          <a:bodyPr/>
          <a:lstStyle/>
          <a:p>
            <a:endParaRPr lang="en-US"/>
          </a:p>
        </p:txBody>
      </p:sp>
      <p:sp>
        <p:nvSpPr>
          <p:cNvPr id="31" name="Picture Placeholder 19"/>
          <p:cNvSpPr>
            <a:spLocks noGrp="1"/>
          </p:cNvSpPr>
          <p:nvPr>
            <p:ph type="pic" sz="quarter" idx="19"/>
          </p:nvPr>
        </p:nvSpPr>
        <p:spPr>
          <a:xfrm>
            <a:off x="1447800" y="2171700"/>
            <a:ext cx="4800600" cy="3200400"/>
          </a:xfrm>
        </p:spPr>
        <p:txBody>
          <a:bodyPr/>
          <a:lstStyle/>
          <a:p>
            <a:endParaRPr lang="en-US"/>
          </a:p>
        </p:txBody>
      </p:sp>
    </p:spTree>
    <p:extLst>
      <p:ext uri="{BB962C8B-B14F-4D97-AF65-F5344CB8AC3E}">
        <p14:creationId xmlns="" xmlns:p14="http://schemas.microsoft.com/office/powerpoint/2010/main" val="1057496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3E4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p:cNvSpPr txBox="1">
            <a:spLocks/>
          </p:cNvSpPr>
          <p:nvPr userDrawn="1"/>
        </p:nvSpPr>
        <p:spPr>
          <a:xfrm>
            <a:off x="16402050" y="9661743"/>
            <a:ext cx="742950" cy="547688"/>
          </a:xfrm>
          <a:prstGeom prst="rect">
            <a:avLst/>
          </a:prstGeom>
        </p:spPr>
        <p:txBody>
          <a:bodyPr/>
          <a:lstStyle>
            <a:defPPr>
              <a:defRPr lang="en-US"/>
            </a:defPPr>
            <a:lvl1pPr marL="0" algn="l" defTabSz="1828800" rtl="0" eaLnBrk="1" latinLnBrk="0" hangingPunct="1">
              <a:defRPr sz="3600" kern="1200">
                <a:solidFill>
                  <a:schemeClr val="bg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fld id="{277E653D-B3FC-4C9C-BF8A-50E2DC340816}" type="slidenum">
              <a:rPr lang="en-US" sz="2000" smtClean="0">
                <a:solidFill>
                  <a:schemeClr val="bg1">
                    <a:lumMod val="65000"/>
                  </a:schemeClr>
                </a:solidFill>
              </a:rPr>
              <a:pPr algn="ctr"/>
              <a:t>‹#›</a:t>
            </a:fld>
            <a:endParaRPr lang="en-US" sz="2400" dirty="0">
              <a:solidFill>
                <a:schemeClr val="bg1">
                  <a:lumMod val="65000"/>
                </a:schemeClr>
              </a:solidFill>
            </a:endParaRPr>
          </a:p>
        </p:txBody>
      </p:sp>
      <p:cxnSp>
        <p:nvCxnSpPr>
          <p:cNvPr id="10" name="Straight Connector 9"/>
          <p:cNvCxnSpPr/>
          <p:nvPr userDrawn="1"/>
        </p:nvCxnSpPr>
        <p:spPr>
          <a:xfrm>
            <a:off x="895350" y="9505950"/>
            <a:ext cx="164973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838200" y="9649480"/>
            <a:ext cx="4485640" cy="369332"/>
          </a:xfrm>
          <a:prstGeom prst="rect">
            <a:avLst/>
          </a:prstGeom>
          <a:noFill/>
        </p:spPr>
        <p:txBody>
          <a:bodyPr wrap="square" rtlCol="0">
            <a:spAutoFit/>
          </a:bodyPr>
          <a:lstStyle/>
          <a:p>
            <a:r>
              <a:rPr lang="en-US" sz="1800" b="1" spc="0" dirty="0" smtClean="0">
                <a:solidFill>
                  <a:schemeClr val="accent4"/>
                </a:solidFill>
              </a:rPr>
              <a:t>CSC e-Governance Services India Limited</a:t>
            </a:r>
            <a:endParaRPr lang="en-US" sz="1800" b="0" spc="0" dirty="0">
              <a:solidFill>
                <a:schemeClr val="accent4"/>
              </a:solidFill>
            </a:endParaRPr>
          </a:p>
        </p:txBody>
      </p:sp>
      <p:sp>
        <p:nvSpPr>
          <p:cNvPr id="11" name="Chevron 10">
            <a:hlinkClick r:id="" action="ppaction://hlinkshowjump?jump=nextslide"/>
          </p:cNvPr>
          <p:cNvSpPr/>
          <p:nvPr userDrawn="1"/>
        </p:nvSpPr>
        <p:spPr>
          <a:xfrm>
            <a:off x="17164050" y="9692848"/>
            <a:ext cx="182880" cy="347472"/>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a:hlinkClick r:id="" action="ppaction://hlinkshowjump?jump=previousslide"/>
          </p:cNvPr>
          <p:cNvSpPr/>
          <p:nvPr userDrawn="1"/>
        </p:nvSpPr>
        <p:spPr>
          <a:xfrm flipH="1">
            <a:off x="16200120" y="9692848"/>
            <a:ext cx="182880" cy="347472"/>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userDrawn="1"/>
        </p:nvSpPr>
        <p:spPr>
          <a:xfrm>
            <a:off x="7467600" y="9706630"/>
            <a:ext cx="3352800" cy="369332"/>
          </a:xfrm>
          <a:prstGeom prst="rect">
            <a:avLst/>
          </a:prstGeom>
          <a:noFill/>
        </p:spPr>
        <p:txBody>
          <a:bodyPr wrap="square" rtlCol="0">
            <a:spAutoFit/>
          </a:bodyPr>
          <a:lstStyle/>
          <a:p>
            <a:pPr algn="ctr"/>
            <a:r>
              <a:rPr lang="en-US" sz="1800" b="0" spc="0" dirty="0" smtClean="0">
                <a:solidFill>
                  <a:schemeClr val="bg1">
                    <a:lumMod val="65000"/>
                  </a:schemeClr>
                </a:solidFill>
              </a:rPr>
              <a:t>www.csc.gov.in</a:t>
            </a:r>
            <a:endParaRPr lang="en-US" sz="1800" b="0" spc="0" dirty="0">
              <a:solidFill>
                <a:schemeClr val="bg1">
                  <a:lumMod val="65000"/>
                </a:schemeClr>
              </a:solidFill>
            </a:endParaRPr>
          </a:p>
        </p:txBody>
      </p:sp>
    </p:spTree>
    <p:extLst>
      <p:ext uri="{BB962C8B-B14F-4D97-AF65-F5344CB8AC3E}">
        <p14:creationId xmlns="" xmlns:p14="http://schemas.microsoft.com/office/powerpoint/2010/main" val="161001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9" r:id="rId7"/>
    <p:sldLayoutId id="2147483684" r:id="rId8"/>
    <p:sldLayoutId id="2147483681" r:id="rId9"/>
    <p:sldLayoutId id="2147483678" r:id="rId10"/>
    <p:sldLayoutId id="2147483677" r:id="rId11"/>
    <p:sldLayoutId id="2147483675" r:id="rId12"/>
    <p:sldLayoutId id="2147483674" r:id="rId13"/>
    <p:sldLayoutId id="2147483673" r:id="rId14"/>
    <p:sldLayoutId id="2147483667" r:id="rId15"/>
    <p:sldLayoutId id="2147483690" r:id="rId16"/>
    <p:sldLayoutId id="2147483687" r:id="rId17"/>
    <p:sldLayoutId id="2147483686" r:id="rId18"/>
    <p:sldLayoutId id="2147483683" r:id="rId19"/>
    <p:sldLayoutId id="2147483682" r:id="rId20"/>
    <p:sldLayoutId id="2147483680" r:id="rId21"/>
    <p:sldLayoutId id="2147483679" r:id="rId22"/>
    <p:sldLayoutId id="2147483676" r:id="rId23"/>
    <p:sldLayoutId id="2147483688" r:id="rId24"/>
    <p:sldLayoutId id="2147483685" r:id="rId25"/>
    <p:sldLayoutId id="2147483672" r:id="rId26"/>
    <p:sldLayoutId id="2147483668" r:id="rId27"/>
    <p:sldLayoutId id="2147483669" r:id="rId28"/>
    <p:sldLayoutId id="2147483670" r:id="rId29"/>
    <p:sldLayoutId id="2147483671" r:id="rId30"/>
  </p:sldLayoutIdLst>
  <p:timing>
    <p:tnLst>
      <p:par>
        <p:cTn id="1" dur="indefinite" restart="never" nodeType="tmRoot"/>
      </p:par>
    </p:tnLst>
  </p:timing>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jpe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6.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insurance.csc.gov.in/" TargetMode="External"/><Relationship Id="rId2" Type="http://schemas.openxmlformats.org/officeDocument/2006/relationships/image" Target="../media/image54.jpeg"/><Relationship Id="rId1" Type="http://schemas.openxmlformats.org/officeDocument/2006/relationships/slideLayout" Target="../slideLayouts/slideLayout13.xml"/><Relationship Id="rId5" Type="http://schemas.openxmlformats.org/officeDocument/2006/relationships/image" Target="../media/image56.jpe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jpe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jpeg"/><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3.xml"/><Relationship Id="rId5" Type="http://schemas.openxmlformats.org/officeDocument/2006/relationships/image" Target="../media/image68.jpeg"/><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3.xml"/><Relationship Id="rId5" Type="http://schemas.openxmlformats.org/officeDocument/2006/relationships/image" Target="../media/image72.jpeg"/><Relationship Id="rId4" Type="http://schemas.openxmlformats.org/officeDocument/2006/relationships/image" Target="../media/image71.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9.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E4E">
            <a:alpha val="86000"/>
          </a:srgbClr>
        </a:solidFill>
        <a:effectLst/>
      </p:bgPr>
    </p:bg>
    <p:spTree>
      <p:nvGrpSpPr>
        <p:cNvPr id="1" name=""/>
        <p:cNvGrpSpPr/>
        <p:nvPr/>
      </p:nvGrpSpPr>
      <p:grpSpPr>
        <a:xfrm>
          <a:off x="0" y="0"/>
          <a:ext cx="0" cy="0"/>
          <a:chOff x="0" y="0"/>
          <a:chExt cx="0" cy="0"/>
        </a:xfrm>
      </p:grpSpPr>
      <p:pic>
        <p:nvPicPr>
          <p:cNvPr id="16" name="Picture 4" descr="http://thedailyorbit.com/wp-content/uploads/2013/12/457859971.jpg"/>
          <p:cNvPicPr>
            <a:picLocks noChangeAspect="1" noChangeArrowheads="1"/>
          </p:cNvPicPr>
          <p:nvPr/>
        </p:nvPicPr>
        <p:blipFill>
          <a:blip r:embed="rId2" cstate="print"/>
          <a:srcRect/>
          <a:stretch>
            <a:fillRect/>
          </a:stretch>
        </p:blipFill>
        <p:spPr bwMode="auto">
          <a:xfrm>
            <a:off x="0" y="1714500"/>
            <a:ext cx="18288000" cy="8572500"/>
          </a:xfrm>
          <a:prstGeom prst="rect">
            <a:avLst/>
          </a:prstGeom>
          <a:noFill/>
        </p:spPr>
      </p:pic>
      <p:sp>
        <p:nvSpPr>
          <p:cNvPr id="19" name="TextBox 18"/>
          <p:cNvSpPr txBox="1"/>
          <p:nvPr/>
        </p:nvSpPr>
        <p:spPr>
          <a:xfrm>
            <a:off x="4531025" y="2552700"/>
            <a:ext cx="8880175" cy="1272874"/>
          </a:xfrm>
          <a:prstGeom prst="rect">
            <a:avLst/>
          </a:prstGeom>
          <a:noFill/>
        </p:spPr>
        <p:txBody>
          <a:bodyPr wrap="none" lIns="163284" tIns="81642" rIns="163284" bIns="81642" rtlCol="0">
            <a:spAutoFit/>
          </a:bodyPr>
          <a:lstStyle/>
          <a:p>
            <a:pPr algn="ctr"/>
            <a:r>
              <a:rPr lang="en-US" sz="3600" dirty="0" smtClean="0">
                <a:solidFill>
                  <a:schemeClr val="bg1"/>
                </a:solidFill>
                <a:effectLst>
                  <a:outerShdw blurRad="38100" dist="38100" dir="2700000" algn="tl">
                    <a:srgbClr val="000000">
                      <a:alpha val="43137"/>
                    </a:srgbClr>
                  </a:outerShdw>
                </a:effectLst>
                <a:latin typeface="Stencil" pitchFamily="82" charset="0"/>
              </a:rPr>
              <a:t>Creating Rural Entrepreneurship</a:t>
            </a:r>
          </a:p>
          <a:p>
            <a:pPr algn="ctr"/>
            <a:r>
              <a:rPr lang="en-US" sz="3600" dirty="0" smtClean="0">
                <a:solidFill>
                  <a:schemeClr val="bg1"/>
                </a:solidFill>
                <a:effectLst>
                  <a:outerShdw blurRad="38100" dist="38100" dir="2700000" algn="tl">
                    <a:srgbClr val="000000">
                      <a:alpha val="43137"/>
                    </a:srgbClr>
                  </a:outerShdw>
                </a:effectLst>
                <a:latin typeface="Stencil" pitchFamily="82" charset="0"/>
              </a:rPr>
              <a:t>Redefining Governance</a:t>
            </a:r>
            <a:endParaRPr lang="en-US" sz="3600" dirty="0">
              <a:solidFill>
                <a:schemeClr val="bg1"/>
              </a:solidFill>
              <a:effectLst>
                <a:outerShdw blurRad="38100" dist="38100" dir="2700000" algn="tl">
                  <a:srgbClr val="000000">
                    <a:alpha val="43137"/>
                  </a:srgbClr>
                </a:outerShdw>
              </a:effectLst>
              <a:latin typeface="Stencil" pitchFamily="82" charset="0"/>
            </a:endParaRPr>
          </a:p>
        </p:txBody>
      </p:sp>
      <p:sp>
        <p:nvSpPr>
          <p:cNvPr id="20" name="Rectangle 19"/>
          <p:cNvSpPr/>
          <p:nvPr/>
        </p:nvSpPr>
        <p:spPr>
          <a:xfrm>
            <a:off x="0" y="0"/>
            <a:ext cx="18288000" cy="178525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Digital India.png"/>
          <p:cNvPicPr>
            <a:picLocks noChangeAspect="1"/>
          </p:cNvPicPr>
          <p:nvPr/>
        </p:nvPicPr>
        <p:blipFill>
          <a:blip r:embed="rId3" cstate="print"/>
          <a:stretch>
            <a:fillRect/>
          </a:stretch>
        </p:blipFill>
        <p:spPr>
          <a:xfrm>
            <a:off x="609601" y="114300"/>
            <a:ext cx="2895599" cy="1371600"/>
          </a:xfrm>
          <a:prstGeom prst="rect">
            <a:avLst/>
          </a:prstGeom>
        </p:spPr>
      </p:pic>
      <p:pic>
        <p:nvPicPr>
          <p:cNvPr id="22" name="Picture 21" descr="Final Logo for CSC (Curve File).jpg"/>
          <p:cNvPicPr>
            <a:picLocks noChangeAspect="1"/>
          </p:cNvPicPr>
          <p:nvPr/>
        </p:nvPicPr>
        <p:blipFill>
          <a:blip r:embed="rId4" cstate="print"/>
          <a:stretch>
            <a:fillRect/>
          </a:stretch>
        </p:blipFill>
        <p:spPr>
          <a:xfrm>
            <a:off x="14020800" y="228600"/>
            <a:ext cx="3276600" cy="1257300"/>
          </a:xfrm>
          <a:prstGeom prst="rect">
            <a:avLst/>
          </a:prstGeom>
        </p:spPr>
      </p:pic>
    </p:spTree>
    <p:extLst>
      <p:ext uri="{BB962C8B-B14F-4D97-AF65-F5344CB8AC3E}">
        <p14:creationId xmlns="" xmlns:p14="http://schemas.microsoft.com/office/powerpoint/2010/main" val="857201501"/>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Stencil" pitchFamily="82" charset="0"/>
              </a:rPr>
              <a:t>Common Services center</a:t>
            </a:r>
            <a:endParaRPr lang="en-US" dirty="0">
              <a:latin typeface="Stencil" pitchFamily="82" charset="0"/>
            </a:endParaRPr>
          </a:p>
        </p:txBody>
      </p:sp>
      <p:sp>
        <p:nvSpPr>
          <p:cNvPr id="10" name="Rectangle 9"/>
          <p:cNvSpPr/>
          <p:nvPr/>
        </p:nvSpPr>
        <p:spPr>
          <a:xfrm>
            <a:off x="842209" y="7459579"/>
            <a:ext cx="16675769" cy="1825793"/>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309688">
              <a:defRPr/>
            </a:pPr>
            <a:endParaRPr lang="en-US" sz="2400" b="1" dirty="0">
              <a:solidFill>
                <a:schemeClr val="tx2">
                  <a:lumMod val="75000"/>
                </a:schemeClr>
              </a:solidFill>
            </a:endParaRPr>
          </a:p>
          <a:p>
            <a:pPr marL="1595438" indent="-285750">
              <a:buFont typeface="Wingdings" panose="05000000000000000000" pitchFamily="2" charset="2"/>
              <a:buChar char="ü"/>
              <a:defRPr/>
            </a:pPr>
            <a:r>
              <a:rPr lang="en-US" sz="2400" dirty="0">
                <a:solidFill>
                  <a:schemeClr val="tx2">
                    <a:lumMod val="75000"/>
                  </a:schemeClr>
                </a:solidFill>
              </a:rPr>
              <a:t>CSC is  front-end delivery points for </a:t>
            </a:r>
            <a:r>
              <a:rPr lang="en-US" sz="2400" dirty="0" err="1">
                <a:solidFill>
                  <a:schemeClr val="tx2">
                    <a:lumMod val="75000"/>
                  </a:schemeClr>
                </a:solidFill>
              </a:rPr>
              <a:t>Govt</a:t>
            </a:r>
            <a:r>
              <a:rPr lang="en-US" sz="2400" dirty="0">
                <a:solidFill>
                  <a:schemeClr val="tx2">
                    <a:lumMod val="75000"/>
                  </a:schemeClr>
                </a:solidFill>
              </a:rPr>
              <a:t>, </a:t>
            </a:r>
            <a:r>
              <a:rPr lang="en-US" sz="2400" dirty="0" err="1">
                <a:solidFill>
                  <a:schemeClr val="tx2">
                    <a:lumMod val="75000"/>
                  </a:schemeClr>
                </a:solidFill>
              </a:rPr>
              <a:t>pvt</a:t>
            </a:r>
            <a:r>
              <a:rPr lang="en-US" sz="2400" dirty="0">
                <a:solidFill>
                  <a:schemeClr val="tx2">
                    <a:lumMod val="75000"/>
                  </a:schemeClr>
                </a:solidFill>
              </a:rPr>
              <a:t> &amp; social sector services to rural citizens of India</a:t>
            </a:r>
          </a:p>
          <a:p>
            <a:pPr marL="1595438" indent="-285750">
              <a:buFont typeface="Wingdings" panose="05000000000000000000" pitchFamily="2" charset="2"/>
              <a:buChar char="ü"/>
              <a:defRPr/>
            </a:pPr>
            <a:r>
              <a:rPr lang="en-US" sz="2400" dirty="0">
                <a:solidFill>
                  <a:schemeClr val="tx2">
                    <a:lumMod val="75000"/>
                  </a:schemeClr>
                </a:solidFill>
              </a:rPr>
              <a:t>Expansion of CSC service area to urban regions on a pan-India basis.</a:t>
            </a:r>
          </a:p>
          <a:p>
            <a:pPr marL="1595438" indent="-285750">
              <a:buFont typeface="Wingdings" panose="05000000000000000000" pitchFamily="2" charset="2"/>
              <a:buChar char="ü"/>
              <a:defRPr/>
            </a:pPr>
            <a:r>
              <a:rPr lang="en-US" sz="2400" dirty="0">
                <a:solidFill>
                  <a:schemeClr val="tx2">
                    <a:lumMod val="75000"/>
                  </a:schemeClr>
                </a:solidFill>
              </a:rPr>
              <a:t>CSC scheme to provide front-end delivery points for Government, private and social sector services</a:t>
            </a:r>
          </a:p>
          <a:p>
            <a:pPr marL="1309688">
              <a:defRPr/>
            </a:pPr>
            <a:endParaRPr lang="en-US" sz="2400" b="1" dirty="0">
              <a:solidFill>
                <a:schemeClr val="tx2">
                  <a:lumMod val="75000"/>
                </a:schemeClr>
              </a:solidFill>
            </a:endParaRPr>
          </a:p>
        </p:txBody>
      </p:sp>
      <p:sp>
        <p:nvSpPr>
          <p:cNvPr id="11" name="Oval 10"/>
          <p:cNvSpPr/>
          <p:nvPr/>
        </p:nvSpPr>
        <p:spPr>
          <a:xfrm>
            <a:off x="0" y="7435516"/>
            <a:ext cx="1852863" cy="1852863"/>
          </a:xfrm>
          <a:prstGeom prst="ellipse">
            <a:avLst/>
          </a:prstGeom>
          <a:solidFill>
            <a:srgbClr val="F09C2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200"/>
          </a:p>
        </p:txBody>
      </p:sp>
      <p:sp>
        <p:nvSpPr>
          <p:cNvPr id="12" name="Right Arrow 11"/>
          <p:cNvSpPr/>
          <p:nvPr/>
        </p:nvSpPr>
        <p:spPr>
          <a:xfrm>
            <a:off x="413083" y="7866830"/>
            <a:ext cx="1080836" cy="1179094"/>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200"/>
          </a:p>
        </p:txBody>
      </p:sp>
      <p:sp>
        <p:nvSpPr>
          <p:cNvPr id="13" name="TextBox 21"/>
          <p:cNvSpPr txBox="1">
            <a:spLocks noChangeArrowheads="1"/>
          </p:cNvSpPr>
          <p:nvPr/>
        </p:nvSpPr>
        <p:spPr bwMode="auto">
          <a:xfrm>
            <a:off x="12285337" y="5975596"/>
            <a:ext cx="5005136" cy="830997"/>
          </a:xfrm>
          <a:prstGeom prst="rect">
            <a:avLst/>
          </a:prstGeom>
          <a:noFill/>
          <a:ln w="9525">
            <a:noFill/>
            <a:miter lim="800000"/>
            <a:headEnd/>
            <a:tailEnd/>
          </a:ln>
        </p:spPr>
        <p:txBody>
          <a:bodyPr wrap="square">
            <a:spAutoFit/>
          </a:bodyPr>
          <a:lstStyle/>
          <a:p>
            <a:pPr algn="ctr"/>
            <a:r>
              <a:rPr lang="en-US" altLang="en-US" sz="2400" b="1" i="1" u="sng" dirty="0"/>
              <a:t>3 INFRASTRUCTURE  PILLARS OF </a:t>
            </a:r>
            <a:endParaRPr lang="en-US" altLang="en-US" sz="2400" b="1" i="1" u="sng" dirty="0" smtClean="0"/>
          </a:p>
          <a:p>
            <a:pPr algn="ctr"/>
            <a:r>
              <a:rPr lang="en-US" altLang="en-US" sz="2400" b="1" i="1" u="sng" dirty="0" smtClean="0"/>
              <a:t>NATIONAL </a:t>
            </a:r>
            <a:r>
              <a:rPr lang="en-US" altLang="en-US" sz="2400" b="1" i="1" u="sng" dirty="0"/>
              <a:t>EGOVERNANCE PLAN</a:t>
            </a:r>
          </a:p>
        </p:txBody>
      </p:sp>
      <p:sp>
        <p:nvSpPr>
          <p:cNvPr id="14" name="TextBox 13"/>
          <p:cNvSpPr txBox="1"/>
          <p:nvPr/>
        </p:nvSpPr>
        <p:spPr>
          <a:xfrm>
            <a:off x="12361537" y="3182477"/>
            <a:ext cx="1560094" cy="646331"/>
          </a:xfrm>
          <a:prstGeom prst="rect">
            <a:avLst/>
          </a:prstGeom>
          <a:noFill/>
          <a:ln>
            <a:noFill/>
            <a:prstDash val="sysDash"/>
          </a:ln>
        </p:spPr>
        <p:txBody>
          <a:bodyPr wrap="square">
            <a:spAutoFit/>
          </a:bodyPr>
          <a:lstStyle/>
          <a:p>
            <a:pPr algn="ctr">
              <a:defRPr/>
            </a:pPr>
            <a:r>
              <a:rPr lang="en-US" sz="1800" b="1" i="1" dirty="0">
                <a:solidFill>
                  <a:srgbClr val="FFFFFF"/>
                </a:solidFill>
              </a:rPr>
              <a:t>STATE DATA CENTRE</a:t>
            </a:r>
          </a:p>
        </p:txBody>
      </p:sp>
      <p:sp>
        <p:nvSpPr>
          <p:cNvPr id="15" name="TextBox 14"/>
          <p:cNvSpPr txBox="1"/>
          <p:nvPr/>
        </p:nvSpPr>
        <p:spPr>
          <a:xfrm>
            <a:off x="14394873" y="3103026"/>
            <a:ext cx="2390274" cy="830997"/>
          </a:xfrm>
          <a:prstGeom prst="rect">
            <a:avLst/>
          </a:prstGeom>
          <a:noFill/>
          <a:ln>
            <a:noFill/>
            <a:prstDash val="sysDash"/>
          </a:ln>
        </p:spPr>
        <p:txBody>
          <a:bodyPr wrap="square">
            <a:spAutoFit/>
          </a:bodyPr>
          <a:lstStyle/>
          <a:p>
            <a:pPr algn="ctr">
              <a:defRPr/>
            </a:pPr>
            <a:r>
              <a:rPr lang="en-US" sz="1600" b="1" i="1" dirty="0">
                <a:solidFill>
                  <a:srgbClr val="FFFFFF"/>
                </a:solidFill>
              </a:rPr>
              <a:t>STATE WIDE AREA NETWORK </a:t>
            </a:r>
            <a:endParaRPr lang="en-US" sz="1600" b="1" i="1" dirty="0" smtClean="0">
              <a:solidFill>
                <a:srgbClr val="FFFFFF"/>
              </a:solidFill>
            </a:endParaRPr>
          </a:p>
          <a:p>
            <a:pPr algn="ctr">
              <a:defRPr/>
            </a:pPr>
            <a:r>
              <a:rPr lang="en-US" sz="1600" b="1" i="1" dirty="0" smtClean="0">
                <a:solidFill>
                  <a:srgbClr val="FFFFFF"/>
                </a:solidFill>
              </a:rPr>
              <a:t>(</a:t>
            </a:r>
            <a:r>
              <a:rPr lang="en-US" sz="1600" b="1" i="1" dirty="0">
                <a:solidFill>
                  <a:srgbClr val="FFFFFF"/>
                </a:solidFill>
              </a:rPr>
              <a:t>SWAN)</a:t>
            </a:r>
          </a:p>
        </p:txBody>
      </p:sp>
      <p:pic>
        <p:nvPicPr>
          <p:cNvPr id="16" name="Picture 15" descr="computers13.png"/>
          <p:cNvPicPr>
            <a:picLocks noChangeAspect="1"/>
          </p:cNvPicPr>
          <p:nvPr/>
        </p:nvPicPr>
        <p:blipFill>
          <a:blip r:embed="rId2" cstate="print">
            <a:lum bright="70000" contrast="-70000"/>
          </a:blip>
          <a:stretch>
            <a:fillRect/>
          </a:stretch>
        </p:blipFill>
        <p:spPr>
          <a:xfrm>
            <a:off x="14579357" y="1238786"/>
            <a:ext cx="2013284" cy="2013284"/>
          </a:xfrm>
          <a:prstGeom prst="rect">
            <a:avLst/>
          </a:prstGeom>
          <a:ln>
            <a:noFill/>
          </a:ln>
          <a:effectLst>
            <a:outerShdw blurRad="292100" dist="139700" dir="2700000" algn="tl" rotWithShape="0">
              <a:srgbClr val="333333">
                <a:alpha val="65000"/>
              </a:srgbClr>
            </a:outerShdw>
          </a:effectLst>
        </p:spPr>
      </p:pic>
      <p:pic>
        <p:nvPicPr>
          <p:cNvPr id="17" name="Picture 16" descr="servers1.png"/>
          <p:cNvPicPr>
            <a:picLocks noChangeAspect="1"/>
          </p:cNvPicPr>
          <p:nvPr/>
        </p:nvPicPr>
        <p:blipFill>
          <a:blip r:embed="rId3" cstate="print">
            <a:lum bright="70000" contrast="-70000"/>
          </a:blip>
          <a:stretch>
            <a:fillRect/>
          </a:stretch>
        </p:blipFill>
        <p:spPr>
          <a:xfrm>
            <a:off x="12006155" y="1183017"/>
            <a:ext cx="2083918" cy="2083918"/>
          </a:xfrm>
          <a:prstGeom prst="rect">
            <a:avLst/>
          </a:prstGeom>
          <a:ln>
            <a:noFill/>
          </a:ln>
          <a:effectLst>
            <a:outerShdw blurRad="292100" dist="139700" dir="2700000" algn="tl" rotWithShape="0">
              <a:srgbClr val="333333">
                <a:alpha val="65000"/>
              </a:srgbClr>
            </a:outerShdw>
          </a:effectLst>
        </p:spPr>
      </p:pic>
      <p:pic>
        <p:nvPicPr>
          <p:cNvPr id="18" name="Picture 17" descr="set2.png"/>
          <p:cNvPicPr>
            <a:picLocks noChangeAspect="1"/>
          </p:cNvPicPr>
          <p:nvPr/>
        </p:nvPicPr>
        <p:blipFill>
          <a:blip r:embed="rId4" cstate="print">
            <a:lum bright="70000" contrast="-70000"/>
          </a:blip>
          <a:stretch>
            <a:fillRect/>
          </a:stretch>
        </p:blipFill>
        <p:spPr>
          <a:xfrm>
            <a:off x="13560684" y="3609384"/>
            <a:ext cx="1732547" cy="1732547"/>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12951081" y="5382038"/>
            <a:ext cx="3039979" cy="646331"/>
          </a:xfrm>
          <a:prstGeom prst="rect">
            <a:avLst/>
          </a:prstGeom>
          <a:noFill/>
          <a:ln>
            <a:noFill/>
            <a:prstDash val="sysDash"/>
          </a:ln>
        </p:spPr>
        <p:txBody>
          <a:bodyPr wrap="square">
            <a:spAutoFit/>
          </a:bodyPr>
          <a:lstStyle/>
          <a:p>
            <a:pPr algn="ctr">
              <a:defRPr/>
            </a:pPr>
            <a:r>
              <a:rPr lang="en-US" sz="1800" b="1" i="1" dirty="0" smtClean="0">
                <a:solidFill>
                  <a:srgbClr val="FFFFFF"/>
                </a:solidFill>
              </a:rPr>
              <a:t>COMMON SERVICE CENTER</a:t>
            </a:r>
          </a:p>
          <a:p>
            <a:pPr algn="ctr">
              <a:defRPr/>
            </a:pPr>
            <a:r>
              <a:rPr lang="en-US" sz="1800" b="1" i="1" dirty="0" smtClean="0">
                <a:solidFill>
                  <a:srgbClr val="FFFFFF"/>
                </a:solidFill>
              </a:rPr>
              <a:t>csc</a:t>
            </a:r>
            <a:endParaRPr lang="en-US" sz="1800" b="1" i="1" dirty="0">
              <a:solidFill>
                <a:srgbClr val="FFFFFF"/>
              </a:solidFill>
            </a:endParaRPr>
          </a:p>
        </p:txBody>
      </p:sp>
      <p:pic>
        <p:nvPicPr>
          <p:cNvPr id="20" name="Picture 2" descr="http://csc.gov.in/images/digital_india_csc.png"/>
          <p:cNvPicPr>
            <a:picLocks noChangeAspect="1" noChangeArrowheads="1"/>
          </p:cNvPicPr>
          <p:nvPr/>
        </p:nvPicPr>
        <p:blipFill>
          <a:blip r:embed="rId5" cstate="print"/>
          <a:srcRect/>
          <a:stretch>
            <a:fillRect/>
          </a:stretch>
        </p:blipFill>
        <p:spPr bwMode="auto">
          <a:xfrm>
            <a:off x="1768641" y="4115309"/>
            <a:ext cx="8566483" cy="2627756"/>
          </a:xfrm>
          <a:prstGeom prst="rect">
            <a:avLst/>
          </a:prstGeom>
          <a:ln>
            <a:noFill/>
          </a:ln>
          <a:effectLst>
            <a:outerShdw blurRad="190500" algn="tl" rotWithShape="0">
              <a:srgbClr val="000000">
                <a:alpha val="70000"/>
              </a:srgbClr>
            </a:outerShdw>
          </a:effectLst>
        </p:spPr>
      </p:pic>
      <p:sp>
        <p:nvSpPr>
          <p:cNvPr id="21" name="Rectangle 20"/>
          <p:cNvSpPr/>
          <p:nvPr/>
        </p:nvSpPr>
        <p:spPr>
          <a:xfrm>
            <a:off x="1253832" y="1386371"/>
            <a:ext cx="9324115" cy="2308324"/>
          </a:xfrm>
          <a:prstGeom prst="rect">
            <a:avLst/>
          </a:prstGeom>
        </p:spPr>
        <p:txBody>
          <a:bodyPr wrap="square">
            <a:spAutoFit/>
          </a:bodyPr>
          <a:lstStyle/>
          <a:p>
            <a:r>
              <a:rPr lang="en-US" sz="2400" dirty="0" smtClean="0"/>
              <a:t>Common Services Centers (CSCs) are a strategic cornerstone of the Digital India </a:t>
            </a:r>
            <a:r>
              <a:rPr lang="en-US" sz="2400" dirty="0" err="1" smtClean="0"/>
              <a:t>programme</a:t>
            </a:r>
            <a:r>
              <a:rPr lang="en-US" sz="2400" dirty="0" smtClean="0"/>
              <a:t>. They are the access points for delivery of various electronic services to villages in India, thereby contributing to a digitally and financially inclusive society.</a:t>
            </a:r>
          </a:p>
          <a:p>
            <a:endParaRPr lang="en-US" sz="2400" dirty="0" smtClean="0"/>
          </a:p>
          <a:p>
            <a:r>
              <a:rPr lang="en-US" sz="2400" dirty="0" smtClean="0"/>
              <a:t>CSCs enable the three vision areas of the Digital India </a:t>
            </a:r>
            <a:r>
              <a:rPr lang="en-US" sz="2400" dirty="0" err="1" smtClean="0"/>
              <a:t>programme</a:t>
            </a:r>
            <a:r>
              <a:rPr lang="en-US" sz="2400" dirty="0" smtClean="0"/>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a:spLocks noChangeArrowheads="1"/>
          </p:cNvSpPr>
          <p:nvPr/>
        </p:nvSpPr>
        <p:spPr bwMode="auto">
          <a:xfrm>
            <a:off x="-1" y="382734"/>
            <a:ext cx="12697692" cy="707886"/>
          </a:xfrm>
          <a:prstGeom prst="rect">
            <a:avLst/>
          </a:prstGeom>
          <a:noFill/>
          <a:ln w="9525">
            <a:noFill/>
            <a:miter lim="800000"/>
            <a:headEnd/>
            <a:tailEnd/>
          </a:ln>
        </p:spPr>
        <p:txBody>
          <a:bodyPr wrap="square">
            <a:spAutoFit/>
          </a:bodyPr>
          <a:lstStyle/>
          <a:p>
            <a:r>
              <a:rPr lang="en-US" altLang="en-US" sz="4000" b="1" dirty="0">
                <a:solidFill>
                  <a:schemeClr val="bg1"/>
                </a:solidFill>
                <a:latin typeface="Stencil" pitchFamily="82" charset="0"/>
              </a:rPr>
              <a:t>Govt. Service Delivery Mechanism</a:t>
            </a:r>
          </a:p>
        </p:txBody>
      </p:sp>
      <p:cxnSp>
        <p:nvCxnSpPr>
          <p:cNvPr id="10" name="Straight Connector 9"/>
          <p:cNvCxnSpPr/>
          <p:nvPr/>
        </p:nvCxnSpPr>
        <p:spPr>
          <a:xfrm>
            <a:off x="1981200" y="1085790"/>
            <a:ext cx="0" cy="354330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657600" y="1085790"/>
            <a:ext cx="0" cy="354330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4" name="TextBox 24"/>
          <p:cNvSpPr txBox="1">
            <a:spLocks noChangeArrowheads="1"/>
          </p:cNvSpPr>
          <p:nvPr/>
        </p:nvSpPr>
        <p:spPr bwMode="auto">
          <a:xfrm>
            <a:off x="457199" y="3803016"/>
            <a:ext cx="2680856" cy="646331"/>
          </a:xfrm>
          <a:prstGeom prst="rect">
            <a:avLst/>
          </a:prstGeom>
          <a:noFill/>
          <a:ln w="3175">
            <a:solidFill>
              <a:schemeClr val="tx1"/>
            </a:solidFill>
            <a:miter lim="800000"/>
            <a:headEnd/>
            <a:tailEnd/>
          </a:ln>
        </p:spPr>
        <p:txBody>
          <a:bodyPr wrap="square">
            <a:spAutoFit/>
          </a:bodyPr>
          <a:lstStyle/>
          <a:p>
            <a:pPr algn="ctr"/>
            <a:r>
              <a:rPr lang="en-US" altLang="en-US" sz="1800" b="1" dirty="0"/>
              <a:t>Citizens can access services through Internet</a:t>
            </a:r>
          </a:p>
        </p:txBody>
      </p:sp>
      <p:sp>
        <p:nvSpPr>
          <p:cNvPr id="15" name="TextBox 25"/>
          <p:cNvSpPr txBox="1">
            <a:spLocks noChangeArrowheads="1"/>
          </p:cNvSpPr>
          <p:nvPr/>
        </p:nvSpPr>
        <p:spPr bwMode="auto">
          <a:xfrm>
            <a:off x="353290" y="7328238"/>
            <a:ext cx="2639291" cy="923330"/>
          </a:xfrm>
          <a:prstGeom prst="rect">
            <a:avLst/>
          </a:prstGeom>
          <a:noFill/>
          <a:ln w="3175">
            <a:solidFill>
              <a:schemeClr val="tx1"/>
            </a:solidFill>
            <a:miter lim="800000"/>
            <a:headEnd/>
            <a:tailEnd/>
          </a:ln>
        </p:spPr>
        <p:txBody>
          <a:bodyPr wrap="square">
            <a:spAutoFit/>
          </a:bodyPr>
          <a:lstStyle/>
          <a:p>
            <a:pPr algn="ctr"/>
            <a:r>
              <a:rPr lang="en-US" altLang="en-US" sz="1800" b="1"/>
              <a:t>Rural / Urban users can use services through CSC Centres</a:t>
            </a:r>
          </a:p>
        </p:txBody>
      </p:sp>
      <p:cxnSp>
        <p:nvCxnSpPr>
          <p:cNvPr id="17" name="Straight Arrow Connector 16"/>
          <p:cNvCxnSpPr/>
          <p:nvPr/>
        </p:nvCxnSpPr>
        <p:spPr>
          <a:xfrm flipV="1">
            <a:off x="3179618" y="2878223"/>
            <a:ext cx="1059873" cy="1045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18509" y="6754091"/>
            <a:ext cx="997527"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pic>
        <p:nvPicPr>
          <p:cNvPr id="19" name="Picture 4"/>
          <p:cNvPicPr>
            <a:picLocks noChangeAspect="1" noChangeArrowheads="1"/>
          </p:cNvPicPr>
          <p:nvPr/>
        </p:nvPicPr>
        <p:blipFill>
          <a:blip r:embed="rId2" cstate="print"/>
          <a:srcRect/>
          <a:stretch>
            <a:fillRect/>
          </a:stretch>
        </p:blipFill>
        <p:spPr bwMode="auto">
          <a:xfrm>
            <a:off x="3735271" y="5871639"/>
            <a:ext cx="3957036" cy="2503432"/>
          </a:xfrm>
          <a:prstGeom prst="rect">
            <a:avLst/>
          </a:prstGeom>
          <a:noFill/>
          <a:ln w="9525">
            <a:noFill/>
            <a:miter lim="800000"/>
            <a:headEnd/>
            <a:tailEnd/>
          </a:ln>
        </p:spPr>
      </p:pic>
      <p:cxnSp>
        <p:nvCxnSpPr>
          <p:cNvPr id="20" name="Straight Arrow Connector 19"/>
          <p:cNvCxnSpPr/>
          <p:nvPr/>
        </p:nvCxnSpPr>
        <p:spPr>
          <a:xfrm flipV="1">
            <a:off x="5742709" y="4758977"/>
            <a:ext cx="0" cy="108585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1" name="TextBox 32"/>
          <p:cNvSpPr txBox="1">
            <a:spLocks noChangeArrowheads="1"/>
          </p:cNvSpPr>
          <p:nvPr/>
        </p:nvSpPr>
        <p:spPr bwMode="auto">
          <a:xfrm>
            <a:off x="4696691" y="4135525"/>
            <a:ext cx="2306781" cy="523220"/>
          </a:xfrm>
          <a:prstGeom prst="rect">
            <a:avLst/>
          </a:prstGeom>
          <a:noFill/>
          <a:ln w="3175">
            <a:solidFill>
              <a:schemeClr val="tx1"/>
            </a:solidFill>
            <a:miter lim="800000"/>
            <a:headEnd/>
            <a:tailEnd/>
          </a:ln>
        </p:spPr>
        <p:txBody>
          <a:bodyPr wrap="square">
            <a:spAutoFit/>
          </a:bodyPr>
          <a:lstStyle/>
          <a:p>
            <a:pPr algn="ctr"/>
            <a:r>
              <a:rPr lang="en-US" altLang="en-US" sz="2800" b="1"/>
              <a:t>Internet</a:t>
            </a:r>
          </a:p>
        </p:txBody>
      </p:sp>
      <p:sp>
        <p:nvSpPr>
          <p:cNvPr id="22" name="TextBox 33"/>
          <p:cNvSpPr txBox="1">
            <a:spLocks noChangeArrowheads="1"/>
          </p:cNvSpPr>
          <p:nvPr/>
        </p:nvSpPr>
        <p:spPr bwMode="auto">
          <a:xfrm>
            <a:off x="3740727" y="8517778"/>
            <a:ext cx="4114800" cy="830997"/>
          </a:xfrm>
          <a:prstGeom prst="rect">
            <a:avLst/>
          </a:prstGeom>
          <a:noFill/>
          <a:ln w="3175">
            <a:solidFill>
              <a:schemeClr val="tx1"/>
            </a:solidFill>
            <a:miter lim="800000"/>
            <a:headEnd/>
            <a:tailEnd/>
          </a:ln>
        </p:spPr>
        <p:txBody>
          <a:bodyPr wrap="square">
            <a:spAutoFit/>
          </a:bodyPr>
          <a:lstStyle/>
          <a:p>
            <a:pPr algn="ctr"/>
            <a:r>
              <a:rPr lang="en-US" altLang="en-US" sz="2400" b="1" dirty="0"/>
              <a:t>Common Service </a:t>
            </a:r>
            <a:r>
              <a:rPr lang="en-US" altLang="en-US" sz="2400" b="1" dirty="0" err="1"/>
              <a:t>Centres</a:t>
            </a:r>
            <a:r>
              <a:rPr lang="en-US" altLang="en-US" sz="2400" b="1" dirty="0"/>
              <a:t> (CSC</a:t>
            </a:r>
            <a:r>
              <a:rPr lang="en-US" altLang="en-US" sz="2400" b="1" dirty="0" smtClean="0"/>
              <a:t>)</a:t>
            </a:r>
          </a:p>
          <a:p>
            <a:pPr algn="ctr"/>
            <a:r>
              <a:rPr lang="en-US" altLang="en-US" sz="2400" b="1" dirty="0" smtClean="0"/>
              <a:t>Village Level Entrepreneur</a:t>
            </a:r>
            <a:endParaRPr lang="en-US" altLang="en-US" sz="2400" b="1" dirty="0"/>
          </a:p>
        </p:txBody>
      </p:sp>
      <p:sp>
        <p:nvSpPr>
          <p:cNvPr id="24" name="TextBox 35"/>
          <p:cNvSpPr txBox="1">
            <a:spLocks noChangeArrowheads="1"/>
          </p:cNvSpPr>
          <p:nvPr/>
        </p:nvSpPr>
        <p:spPr bwMode="auto">
          <a:xfrm>
            <a:off x="10176163" y="2597665"/>
            <a:ext cx="1877291" cy="369332"/>
          </a:xfrm>
          <a:prstGeom prst="rect">
            <a:avLst/>
          </a:prstGeom>
          <a:noFill/>
          <a:ln w="3175">
            <a:solidFill>
              <a:schemeClr val="tx1"/>
            </a:solidFill>
            <a:miter lim="800000"/>
            <a:headEnd/>
            <a:tailEnd/>
          </a:ln>
        </p:spPr>
        <p:txBody>
          <a:bodyPr wrap="square">
            <a:spAutoFit/>
          </a:bodyPr>
          <a:lstStyle/>
          <a:p>
            <a:pPr algn="ctr"/>
            <a:r>
              <a:rPr lang="en-US" altLang="en-US" sz="1800" b="1" i="1"/>
              <a:t>State Data Centre</a:t>
            </a:r>
          </a:p>
        </p:txBody>
      </p:sp>
      <p:sp>
        <p:nvSpPr>
          <p:cNvPr id="25" name="Rectangle 24"/>
          <p:cNvSpPr/>
          <p:nvPr/>
        </p:nvSpPr>
        <p:spPr>
          <a:xfrm>
            <a:off x="9642764" y="3189946"/>
            <a:ext cx="2992582" cy="2691306"/>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6" name="Group 8"/>
          <p:cNvGrpSpPr>
            <a:grpSpLocks/>
          </p:cNvGrpSpPr>
          <p:nvPr/>
        </p:nvGrpSpPr>
        <p:grpSpPr bwMode="auto">
          <a:xfrm>
            <a:off x="12988050" y="1785054"/>
            <a:ext cx="5105399" cy="5031382"/>
            <a:chOff x="3474" y="2832"/>
            <a:chExt cx="1488" cy="1392"/>
          </a:xfrm>
        </p:grpSpPr>
        <p:sp>
          <p:nvSpPr>
            <p:cNvPr id="27" name="Rectangle 9"/>
            <p:cNvSpPr>
              <a:spLocks noChangeArrowheads="1"/>
            </p:cNvSpPr>
            <p:nvPr/>
          </p:nvSpPr>
          <p:spPr bwMode="auto">
            <a:xfrm>
              <a:off x="3474" y="2832"/>
              <a:ext cx="1488" cy="1392"/>
            </a:xfrm>
            <a:prstGeom prst="rect">
              <a:avLst/>
            </a:prstGeom>
            <a:solidFill>
              <a:srgbClr val="FFFFFF">
                <a:alpha val="0"/>
              </a:srgbClr>
            </a:solidFill>
            <a:ln w="9525">
              <a:solidFill>
                <a:schemeClr val="tx1"/>
              </a:solidFill>
              <a:miter lim="800000"/>
              <a:headEnd/>
              <a:tailEnd/>
            </a:ln>
          </p:spPr>
          <p:txBody>
            <a:bodyPr wrap="none" anchor="ctr"/>
            <a:lstStyle/>
            <a:p>
              <a:endParaRPr lang="en-GB" altLang="en-US">
                <a:latin typeface="Calibri" pitchFamily="34" charset="0"/>
                <a:cs typeface="Arial" pitchFamily="34" charset="0"/>
              </a:endParaRPr>
            </a:p>
          </p:txBody>
        </p:sp>
        <p:pic>
          <p:nvPicPr>
            <p:cNvPr id="28" name="Picture 10" descr="bl00367_"/>
            <p:cNvPicPr>
              <a:picLocks noChangeAspect="1" noChangeArrowheads="1"/>
            </p:cNvPicPr>
            <p:nvPr/>
          </p:nvPicPr>
          <p:blipFill>
            <a:blip r:embed="rId3" cstate="print"/>
            <a:srcRect/>
            <a:stretch>
              <a:fillRect/>
            </a:stretch>
          </p:blipFill>
          <p:spPr bwMode="auto">
            <a:xfrm>
              <a:off x="3502" y="3312"/>
              <a:ext cx="319" cy="336"/>
            </a:xfrm>
            <a:prstGeom prst="rect">
              <a:avLst/>
            </a:prstGeom>
            <a:noFill/>
            <a:ln w="9525">
              <a:noFill/>
              <a:miter lim="800000"/>
              <a:headEnd/>
              <a:tailEnd/>
            </a:ln>
          </p:spPr>
        </p:pic>
        <p:pic>
          <p:nvPicPr>
            <p:cNvPr id="29" name="Picture 11" descr="bl00367_"/>
            <p:cNvPicPr>
              <a:picLocks noChangeAspect="1" noChangeArrowheads="1"/>
            </p:cNvPicPr>
            <p:nvPr/>
          </p:nvPicPr>
          <p:blipFill>
            <a:blip r:embed="rId3" cstate="print"/>
            <a:srcRect/>
            <a:stretch>
              <a:fillRect/>
            </a:stretch>
          </p:blipFill>
          <p:spPr bwMode="auto">
            <a:xfrm>
              <a:off x="4015" y="3216"/>
              <a:ext cx="228" cy="240"/>
            </a:xfrm>
            <a:prstGeom prst="rect">
              <a:avLst/>
            </a:prstGeom>
            <a:noFill/>
            <a:ln w="9525">
              <a:noFill/>
              <a:miter lim="800000"/>
              <a:headEnd/>
              <a:tailEnd/>
            </a:ln>
          </p:spPr>
        </p:pic>
        <p:pic>
          <p:nvPicPr>
            <p:cNvPr id="30" name="Picture 12" descr="bl00367_"/>
            <p:cNvPicPr>
              <a:picLocks noChangeAspect="1" noChangeArrowheads="1"/>
            </p:cNvPicPr>
            <p:nvPr/>
          </p:nvPicPr>
          <p:blipFill>
            <a:blip r:embed="rId3" cstate="print"/>
            <a:srcRect/>
            <a:stretch>
              <a:fillRect/>
            </a:stretch>
          </p:blipFill>
          <p:spPr bwMode="auto">
            <a:xfrm>
              <a:off x="4407" y="3168"/>
              <a:ext cx="182" cy="193"/>
            </a:xfrm>
            <a:prstGeom prst="rect">
              <a:avLst/>
            </a:prstGeom>
            <a:noFill/>
            <a:ln w="9525">
              <a:noFill/>
              <a:miter lim="800000"/>
              <a:headEnd/>
              <a:tailEnd/>
            </a:ln>
          </p:spPr>
        </p:pic>
        <p:pic>
          <p:nvPicPr>
            <p:cNvPr id="31" name="Picture 13" descr="bl00367_"/>
            <p:cNvPicPr>
              <a:picLocks noChangeAspect="1" noChangeArrowheads="1"/>
            </p:cNvPicPr>
            <p:nvPr/>
          </p:nvPicPr>
          <p:blipFill>
            <a:blip r:embed="rId3" cstate="print"/>
            <a:srcRect/>
            <a:stretch>
              <a:fillRect/>
            </a:stretch>
          </p:blipFill>
          <p:spPr bwMode="auto">
            <a:xfrm>
              <a:off x="4015" y="3504"/>
              <a:ext cx="228" cy="240"/>
            </a:xfrm>
            <a:prstGeom prst="rect">
              <a:avLst/>
            </a:prstGeom>
            <a:noFill/>
            <a:ln w="9525">
              <a:noFill/>
              <a:miter lim="800000"/>
              <a:headEnd/>
              <a:tailEnd/>
            </a:ln>
          </p:spPr>
        </p:pic>
        <p:pic>
          <p:nvPicPr>
            <p:cNvPr id="32" name="Picture 14" descr="bl00367_"/>
            <p:cNvPicPr>
              <a:picLocks noChangeAspect="1" noChangeArrowheads="1"/>
            </p:cNvPicPr>
            <p:nvPr/>
          </p:nvPicPr>
          <p:blipFill>
            <a:blip r:embed="rId3" cstate="print"/>
            <a:srcRect/>
            <a:stretch>
              <a:fillRect/>
            </a:stretch>
          </p:blipFill>
          <p:spPr bwMode="auto">
            <a:xfrm>
              <a:off x="4407" y="2928"/>
              <a:ext cx="182" cy="193"/>
            </a:xfrm>
            <a:prstGeom prst="rect">
              <a:avLst/>
            </a:prstGeom>
            <a:noFill/>
            <a:ln w="9525">
              <a:noFill/>
              <a:miter lim="800000"/>
              <a:headEnd/>
              <a:tailEnd/>
            </a:ln>
          </p:spPr>
        </p:pic>
        <p:pic>
          <p:nvPicPr>
            <p:cNvPr id="33" name="Picture 15" descr="bl00367_"/>
            <p:cNvPicPr>
              <a:picLocks noChangeAspect="1" noChangeArrowheads="1"/>
            </p:cNvPicPr>
            <p:nvPr/>
          </p:nvPicPr>
          <p:blipFill>
            <a:blip r:embed="rId3" cstate="print"/>
            <a:srcRect/>
            <a:stretch>
              <a:fillRect/>
            </a:stretch>
          </p:blipFill>
          <p:spPr bwMode="auto">
            <a:xfrm>
              <a:off x="4407" y="3647"/>
              <a:ext cx="182" cy="193"/>
            </a:xfrm>
            <a:prstGeom prst="rect">
              <a:avLst/>
            </a:prstGeom>
            <a:noFill/>
            <a:ln w="9525">
              <a:noFill/>
              <a:miter lim="800000"/>
              <a:headEnd/>
              <a:tailEnd/>
            </a:ln>
          </p:spPr>
        </p:pic>
        <p:pic>
          <p:nvPicPr>
            <p:cNvPr id="34" name="Picture 16" descr="bl00367_"/>
            <p:cNvPicPr>
              <a:picLocks noChangeAspect="1" noChangeArrowheads="1"/>
            </p:cNvPicPr>
            <p:nvPr/>
          </p:nvPicPr>
          <p:blipFill>
            <a:blip r:embed="rId3" cstate="print"/>
            <a:srcRect/>
            <a:stretch>
              <a:fillRect/>
            </a:stretch>
          </p:blipFill>
          <p:spPr bwMode="auto">
            <a:xfrm>
              <a:off x="4407" y="3407"/>
              <a:ext cx="182" cy="193"/>
            </a:xfrm>
            <a:prstGeom prst="rect">
              <a:avLst/>
            </a:prstGeom>
            <a:noFill/>
            <a:ln w="9525">
              <a:noFill/>
              <a:miter lim="800000"/>
              <a:headEnd/>
              <a:tailEnd/>
            </a:ln>
          </p:spPr>
        </p:pic>
        <p:pic>
          <p:nvPicPr>
            <p:cNvPr id="35" name="Picture 17" descr="bl00367_"/>
            <p:cNvPicPr>
              <a:picLocks noChangeAspect="1" noChangeArrowheads="1"/>
            </p:cNvPicPr>
            <p:nvPr/>
          </p:nvPicPr>
          <p:blipFill>
            <a:blip r:embed="rId3" cstate="print"/>
            <a:srcRect/>
            <a:stretch>
              <a:fillRect/>
            </a:stretch>
          </p:blipFill>
          <p:spPr bwMode="auto">
            <a:xfrm>
              <a:off x="4397" y="3887"/>
              <a:ext cx="182" cy="193"/>
            </a:xfrm>
            <a:prstGeom prst="rect">
              <a:avLst/>
            </a:prstGeom>
            <a:noFill/>
            <a:ln w="9525">
              <a:noFill/>
              <a:miter lim="800000"/>
              <a:headEnd/>
              <a:tailEnd/>
            </a:ln>
          </p:spPr>
        </p:pic>
        <p:sp>
          <p:nvSpPr>
            <p:cNvPr id="36" name="Line 18"/>
            <p:cNvSpPr>
              <a:spLocks noChangeShapeType="1"/>
            </p:cNvSpPr>
            <p:nvPr/>
          </p:nvSpPr>
          <p:spPr bwMode="auto">
            <a:xfrm flipV="1">
              <a:off x="3821" y="3408"/>
              <a:ext cx="192" cy="144"/>
            </a:xfrm>
            <a:prstGeom prst="line">
              <a:avLst/>
            </a:prstGeom>
            <a:noFill/>
            <a:ln w="9525">
              <a:solidFill>
                <a:schemeClr val="tx1"/>
              </a:solidFill>
              <a:round/>
              <a:headEnd/>
              <a:tailEnd/>
            </a:ln>
          </p:spPr>
          <p:txBody>
            <a:bodyPr/>
            <a:lstStyle/>
            <a:p>
              <a:endParaRPr lang="en-US"/>
            </a:p>
          </p:txBody>
        </p:sp>
        <p:sp>
          <p:nvSpPr>
            <p:cNvPr id="37" name="Line 19"/>
            <p:cNvSpPr>
              <a:spLocks noChangeShapeType="1"/>
            </p:cNvSpPr>
            <p:nvPr/>
          </p:nvSpPr>
          <p:spPr bwMode="auto">
            <a:xfrm>
              <a:off x="3821" y="3552"/>
              <a:ext cx="192" cy="96"/>
            </a:xfrm>
            <a:prstGeom prst="line">
              <a:avLst/>
            </a:prstGeom>
            <a:noFill/>
            <a:ln w="9525">
              <a:solidFill>
                <a:schemeClr val="tx1"/>
              </a:solidFill>
              <a:round/>
              <a:headEnd/>
              <a:tailEnd/>
            </a:ln>
          </p:spPr>
          <p:txBody>
            <a:bodyPr/>
            <a:lstStyle/>
            <a:p>
              <a:endParaRPr lang="en-US"/>
            </a:p>
          </p:txBody>
        </p:sp>
        <p:sp>
          <p:nvSpPr>
            <p:cNvPr id="38" name="Line 20"/>
            <p:cNvSpPr>
              <a:spLocks noChangeShapeType="1"/>
            </p:cNvSpPr>
            <p:nvPr/>
          </p:nvSpPr>
          <p:spPr bwMode="auto">
            <a:xfrm flipV="1">
              <a:off x="4205" y="3072"/>
              <a:ext cx="192" cy="192"/>
            </a:xfrm>
            <a:prstGeom prst="line">
              <a:avLst/>
            </a:prstGeom>
            <a:noFill/>
            <a:ln w="9525">
              <a:solidFill>
                <a:schemeClr val="tx1"/>
              </a:solidFill>
              <a:round/>
              <a:headEnd/>
              <a:tailEnd/>
            </a:ln>
          </p:spPr>
          <p:txBody>
            <a:bodyPr/>
            <a:lstStyle/>
            <a:p>
              <a:endParaRPr lang="en-US"/>
            </a:p>
          </p:txBody>
        </p:sp>
        <p:sp>
          <p:nvSpPr>
            <p:cNvPr id="39" name="Line 21"/>
            <p:cNvSpPr>
              <a:spLocks noChangeShapeType="1"/>
            </p:cNvSpPr>
            <p:nvPr/>
          </p:nvSpPr>
          <p:spPr bwMode="auto">
            <a:xfrm>
              <a:off x="4205" y="3312"/>
              <a:ext cx="240" cy="0"/>
            </a:xfrm>
            <a:prstGeom prst="line">
              <a:avLst/>
            </a:prstGeom>
            <a:noFill/>
            <a:ln w="9525">
              <a:solidFill>
                <a:schemeClr val="tx1"/>
              </a:solidFill>
              <a:round/>
              <a:headEnd/>
              <a:tailEnd/>
            </a:ln>
          </p:spPr>
          <p:txBody>
            <a:bodyPr/>
            <a:lstStyle/>
            <a:p>
              <a:endParaRPr lang="en-US"/>
            </a:p>
          </p:txBody>
        </p:sp>
        <p:sp>
          <p:nvSpPr>
            <p:cNvPr id="40" name="Line 22"/>
            <p:cNvSpPr>
              <a:spLocks noChangeShapeType="1"/>
            </p:cNvSpPr>
            <p:nvPr/>
          </p:nvSpPr>
          <p:spPr bwMode="auto">
            <a:xfrm>
              <a:off x="4253" y="3408"/>
              <a:ext cx="192" cy="144"/>
            </a:xfrm>
            <a:prstGeom prst="line">
              <a:avLst/>
            </a:prstGeom>
            <a:noFill/>
            <a:ln w="9525">
              <a:solidFill>
                <a:schemeClr val="tx1"/>
              </a:solidFill>
              <a:round/>
              <a:headEnd/>
              <a:tailEnd/>
            </a:ln>
          </p:spPr>
          <p:txBody>
            <a:bodyPr/>
            <a:lstStyle/>
            <a:p>
              <a:endParaRPr lang="en-US"/>
            </a:p>
          </p:txBody>
        </p:sp>
        <p:sp>
          <p:nvSpPr>
            <p:cNvPr id="41" name="Line 23"/>
            <p:cNvSpPr>
              <a:spLocks noChangeShapeType="1"/>
            </p:cNvSpPr>
            <p:nvPr/>
          </p:nvSpPr>
          <p:spPr bwMode="auto">
            <a:xfrm>
              <a:off x="4205" y="3648"/>
              <a:ext cx="240" cy="96"/>
            </a:xfrm>
            <a:prstGeom prst="line">
              <a:avLst/>
            </a:prstGeom>
            <a:noFill/>
            <a:ln w="9525">
              <a:solidFill>
                <a:schemeClr val="tx1"/>
              </a:solidFill>
              <a:round/>
              <a:headEnd/>
              <a:tailEnd/>
            </a:ln>
          </p:spPr>
          <p:txBody>
            <a:bodyPr/>
            <a:lstStyle/>
            <a:p>
              <a:endParaRPr lang="en-US"/>
            </a:p>
          </p:txBody>
        </p:sp>
        <p:sp>
          <p:nvSpPr>
            <p:cNvPr id="42" name="Line 24"/>
            <p:cNvSpPr>
              <a:spLocks noChangeShapeType="1"/>
            </p:cNvSpPr>
            <p:nvPr/>
          </p:nvSpPr>
          <p:spPr bwMode="auto">
            <a:xfrm>
              <a:off x="4205" y="3744"/>
              <a:ext cx="240" cy="192"/>
            </a:xfrm>
            <a:prstGeom prst="line">
              <a:avLst/>
            </a:prstGeom>
            <a:noFill/>
            <a:ln w="9525">
              <a:solidFill>
                <a:schemeClr val="tx1"/>
              </a:solidFill>
              <a:round/>
              <a:headEnd/>
              <a:tailEnd/>
            </a:ln>
          </p:spPr>
          <p:txBody>
            <a:bodyPr/>
            <a:lstStyle/>
            <a:p>
              <a:endParaRPr lang="en-US"/>
            </a:p>
          </p:txBody>
        </p:sp>
        <p:sp>
          <p:nvSpPr>
            <p:cNvPr id="43" name="Text Box 25"/>
            <p:cNvSpPr txBox="1">
              <a:spLocks noChangeArrowheads="1"/>
            </p:cNvSpPr>
            <p:nvPr/>
          </p:nvSpPr>
          <p:spPr bwMode="auto">
            <a:xfrm>
              <a:off x="3485" y="3648"/>
              <a:ext cx="336" cy="91"/>
            </a:xfrm>
            <a:prstGeom prst="rect">
              <a:avLst/>
            </a:prstGeom>
            <a:noFill/>
            <a:ln w="9525">
              <a:noFill/>
              <a:miter lim="800000"/>
              <a:headEnd/>
              <a:tailEnd/>
            </a:ln>
          </p:spPr>
          <p:txBody>
            <a:bodyPr>
              <a:spAutoFit/>
            </a:bodyPr>
            <a:lstStyle/>
            <a:p>
              <a:pPr algn="ctr">
                <a:spcBef>
                  <a:spcPct val="50000"/>
                </a:spcBef>
              </a:pPr>
              <a:r>
                <a:rPr lang="en-US" altLang="en-US" sz="2000" dirty="0">
                  <a:latin typeface="Calibri" pitchFamily="34" charset="0"/>
                  <a:cs typeface="Arial" pitchFamily="34" charset="0"/>
                </a:rPr>
                <a:t>SHQ</a:t>
              </a:r>
            </a:p>
          </p:txBody>
        </p:sp>
        <p:sp>
          <p:nvSpPr>
            <p:cNvPr id="44" name="Text Box 26"/>
            <p:cNvSpPr txBox="1">
              <a:spLocks noChangeArrowheads="1"/>
            </p:cNvSpPr>
            <p:nvPr/>
          </p:nvSpPr>
          <p:spPr bwMode="auto">
            <a:xfrm>
              <a:off x="3888" y="3744"/>
              <a:ext cx="480" cy="84"/>
            </a:xfrm>
            <a:prstGeom prst="rect">
              <a:avLst/>
            </a:prstGeom>
            <a:noFill/>
            <a:ln w="9525">
              <a:noFill/>
              <a:miter lim="800000"/>
              <a:headEnd/>
              <a:tailEnd/>
            </a:ln>
          </p:spPr>
          <p:txBody>
            <a:bodyPr>
              <a:spAutoFit/>
            </a:bodyPr>
            <a:lstStyle/>
            <a:p>
              <a:pPr algn="ctr">
                <a:spcBef>
                  <a:spcPct val="50000"/>
                </a:spcBef>
              </a:pPr>
              <a:r>
                <a:rPr lang="en-US" altLang="en-US" sz="1800" dirty="0">
                  <a:latin typeface="Calibri" pitchFamily="34" charset="0"/>
                  <a:cs typeface="Arial" pitchFamily="34" charset="0"/>
                </a:rPr>
                <a:t>Collector’s Office</a:t>
              </a:r>
            </a:p>
          </p:txBody>
        </p:sp>
        <p:sp>
          <p:nvSpPr>
            <p:cNvPr id="45" name="Text Box 27"/>
            <p:cNvSpPr txBox="1">
              <a:spLocks noChangeArrowheads="1"/>
            </p:cNvSpPr>
            <p:nvPr/>
          </p:nvSpPr>
          <p:spPr bwMode="auto">
            <a:xfrm>
              <a:off x="4175" y="4080"/>
              <a:ext cx="653" cy="91"/>
            </a:xfrm>
            <a:prstGeom prst="rect">
              <a:avLst/>
            </a:prstGeom>
            <a:noFill/>
            <a:ln w="9525">
              <a:noFill/>
              <a:miter lim="800000"/>
              <a:headEnd/>
              <a:tailEnd/>
            </a:ln>
          </p:spPr>
          <p:txBody>
            <a:bodyPr>
              <a:spAutoFit/>
            </a:bodyPr>
            <a:lstStyle/>
            <a:p>
              <a:pPr algn="ctr">
                <a:spcBef>
                  <a:spcPct val="50000"/>
                </a:spcBef>
              </a:pPr>
              <a:r>
                <a:rPr lang="en-US" altLang="en-US" sz="2000" dirty="0" err="1">
                  <a:latin typeface="Calibri" pitchFamily="34" charset="0"/>
                  <a:cs typeface="Arial" pitchFamily="34" charset="0"/>
                </a:rPr>
                <a:t>Tehsil</a:t>
              </a:r>
              <a:r>
                <a:rPr lang="en-US" altLang="en-US" sz="2000" dirty="0">
                  <a:latin typeface="Calibri" pitchFamily="34" charset="0"/>
                  <a:cs typeface="Arial" pitchFamily="34" charset="0"/>
                </a:rPr>
                <a:t> / </a:t>
              </a:r>
              <a:r>
                <a:rPr lang="en-US" altLang="en-US" sz="2000" dirty="0" err="1">
                  <a:latin typeface="Calibri" pitchFamily="34" charset="0"/>
                  <a:cs typeface="Arial" pitchFamily="34" charset="0"/>
                </a:rPr>
                <a:t>Taluks</a:t>
              </a:r>
              <a:endParaRPr lang="en-US" altLang="en-US" sz="2000" dirty="0">
                <a:latin typeface="Calibri" pitchFamily="34" charset="0"/>
                <a:cs typeface="Arial" pitchFamily="34" charset="0"/>
              </a:endParaRPr>
            </a:p>
          </p:txBody>
        </p:sp>
      </p:grpSp>
      <p:cxnSp>
        <p:nvCxnSpPr>
          <p:cNvPr id="46" name="Straight Connector 45"/>
          <p:cNvCxnSpPr/>
          <p:nvPr/>
        </p:nvCxnSpPr>
        <p:spPr>
          <a:xfrm>
            <a:off x="12656127" y="498764"/>
            <a:ext cx="187037" cy="8624454"/>
          </a:xfrm>
          <a:prstGeom prst="line">
            <a:avLst/>
          </a:prstGeom>
          <a:ln w="539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7003473" y="2093707"/>
            <a:ext cx="1253837" cy="5257"/>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6941127" y="2395044"/>
            <a:ext cx="1336964" cy="15647"/>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772399" y="6826768"/>
            <a:ext cx="6096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7751618" y="7169668"/>
            <a:ext cx="6096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51" name="TextBox 64"/>
          <p:cNvSpPr txBox="1">
            <a:spLocks noChangeArrowheads="1"/>
          </p:cNvSpPr>
          <p:nvPr/>
        </p:nvSpPr>
        <p:spPr bwMode="auto">
          <a:xfrm>
            <a:off x="9663546" y="6094206"/>
            <a:ext cx="2951018" cy="461665"/>
          </a:xfrm>
          <a:prstGeom prst="rect">
            <a:avLst/>
          </a:prstGeom>
          <a:noFill/>
          <a:ln w="3175">
            <a:solidFill>
              <a:schemeClr val="tx1"/>
            </a:solidFill>
            <a:miter lim="800000"/>
            <a:headEnd/>
            <a:tailEnd/>
          </a:ln>
        </p:spPr>
        <p:txBody>
          <a:bodyPr wrap="square">
            <a:spAutoFit/>
          </a:bodyPr>
          <a:lstStyle/>
          <a:p>
            <a:pPr algn="ctr"/>
            <a:r>
              <a:rPr lang="en-US" altLang="en-US" sz="2400" b="1" i="1"/>
              <a:t>Application Layer</a:t>
            </a:r>
          </a:p>
        </p:txBody>
      </p:sp>
      <p:sp>
        <p:nvSpPr>
          <p:cNvPr id="52" name="Rectangle 51"/>
          <p:cNvSpPr/>
          <p:nvPr/>
        </p:nvSpPr>
        <p:spPr>
          <a:xfrm>
            <a:off x="9663545" y="3262681"/>
            <a:ext cx="2888673" cy="3117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chemeClr val="tx2">
                    <a:lumMod val="50000"/>
                  </a:schemeClr>
                </a:solidFill>
              </a:rPr>
              <a:t>REGISTRATION</a:t>
            </a:r>
          </a:p>
        </p:txBody>
      </p:sp>
      <p:sp>
        <p:nvSpPr>
          <p:cNvPr id="53" name="Rectangle 52"/>
          <p:cNvSpPr/>
          <p:nvPr/>
        </p:nvSpPr>
        <p:spPr>
          <a:xfrm>
            <a:off x="9684327" y="3756249"/>
            <a:ext cx="2826327" cy="2754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chemeClr val="tx2">
                    <a:lumMod val="50000"/>
                  </a:schemeClr>
                </a:solidFill>
              </a:rPr>
              <a:t>TRANSPORT </a:t>
            </a:r>
          </a:p>
        </p:txBody>
      </p:sp>
      <p:sp>
        <p:nvSpPr>
          <p:cNvPr id="54" name="Rectangle 53"/>
          <p:cNvSpPr/>
          <p:nvPr/>
        </p:nvSpPr>
        <p:spPr>
          <a:xfrm>
            <a:off x="9663545" y="4177141"/>
            <a:ext cx="2847109" cy="3117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chemeClr val="tx2">
                    <a:lumMod val="50000"/>
                  </a:schemeClr>
                </a:solidFill>
              </a:rPr>
              <a:t>MUNICIPALITIES </a:t>
            </a:r>
          </a:p>
        </p:txBody>
      </p:sp>
      <p:sp>
        <p:nvSpPr>
          <p:cNvPr id="56" name="Rectangle 55"/>
          <p:cNvSpPr/>
          <p:nvPr/>
        </p:nvSpPr>
        <p:spPr>
          <a:xfrm>
            <a:off x="9642764" y="5517508"/>
            <a:ext cx="2909453" cy="2598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chemeClr val="tx2">
                    <a:lumMod val="50000"/>
                  </a:schemeClr>
                </a:solidFill>
              </a:rPr>
              <a:t>UIDAI</a:t>
            </a:r>
          </a:p>
        </p:txBody>
      </p:sp>
      <p:sp>
        <p:nvSpPr>
          <p:cNvPr id="58" name="TextBox 71"/>
          <p:cNvSpPr txBox="1">
            <a:spLocks noChangeArrowheads="1"/>
          </p:cNvSpPr>
          <p:nvPr/>
        </p:nvSpPr>
        <p:spPr bwMode="auto">
          <a:xfrm>
            <a:off x="10030690" y="8447745"/>
            <a:ext cx="2521527" cy="707886"/>
          </a:xfrm>
          <a:prstGeom prst="rect">
            <a:avLst/>
          </a:prstGeom>
          <a:noFill/>
          <a:ln w="3175">
            <a:solidFill>
              <a:schemeClr val="tx1"/>
            </a:solidFill>
            <a:miter lim="800000"/>
            <a:headEnd/>
            <a:tailEnd/>
          </a:ln>
        </p:spPr>
        <p:txBody>
          <a:bodyPr wrap="square">
            <a:spAutoFit/>
          </a:bodyPr>
          <a:lstStyle/>
          <a:p>
            <a:pPr algn="ctr"/>
            <a:r>
              <a:rPr lang="en-US" altLang="en-US" sz="2000" b="1" i="1"/>
              <a:t>State Wide Area Network (SWAN)</a:t>
            </a:r>
          </a:p>
        </p:txBody>
      </p:sp>
      <p:sp>
        <p:nvSpPr>
          <p:cNvPr id="59" name="TextBox 72"/>
          <p:cNvSpPr txBox="1">
            <a:spLocks noChangeArrowheads="1"/>
          </p:cNvSpPr>
          <p:nvPr/>
        </p:nvSpPr>
        <p:spPr bwMode="auto">
          <a:xfrm>
            <a:off x="12954000" y="7031880"/>
            <a:ext cx="5105400" cy="707886"/>
          </a:xfrm>
          <a:prstGeom prst="rect">
            <a:avLst/>
          </a:prstGeom>
          <a:noFill/>
          <a:ln w="3175">
            <a:solidFill>
              <a:schemeClr val="tx1"/>
            </a:solidFill>
            <a:miter lim="800000"/>
            <a:headEnd/>
            <a:tailEnd/>
          </a:ln>
        </p:spPr>
        <p:txBody>
          <a:bodyPr wrap="square">
            <a:spAutoFit/>
          </a:bodyPr>
          <a:lstStyle/>
          <a:p>
            <a:pPr algn="ctr"/>
            <a:r>
              <a:rPr lang="en-US" altLang="en-US" sz="2000" b="1" dirty="0"/>
              <a:t>Govt. </a:t>
            </a:r>
            <a:r>
              <a:rPr lang="en-US" altLang="en-US" sz="2000" b="1" dirty="0" err="1"/>
              <a:t>Deptts</a:t>
            </a:r>
            <a:r>
              <a:rPr lang="en-US" altLang="en-US" sz="2000" b="1" dirty="0"/>
              <a:t> &amp; </a:t>
            </a:r>
            <a:r>
              <a:rPr lang="en-US" altLang="en-US" sz="2000" b="1" dirty="0" err="1"/>
              <a:t>Ministeries</a:t>
            </a:r>
            <a:r>
              <a:rPr lang="en-US" altLang="en-US" sz="2000" b="1" dirty="0"/>
              <a:t> (including </a:t>
            </a:r>
            <a:endParaRPr lang="en-US" altLang="en-US" sz="2000" b="1" dirty="0" smtClean="0"/>
          </a:p>
          <a:p>
            <a:pPr algn="ctr"/>
            <a:r>
              <a:rPr lang="en-US" altLang="en-US" sz="2000" b="1" dirty="0" smtClean="0"/>
              <a:t>Sub-ordinate </a:t>
            </a:r>
            <a:r>
              <a:rPr lang="en-US" altLang="en-US" sz="2000" b="1" dirty="0"/>
              <a:t>offices)</a:t>
            </a:r>
          </a:p>
        </p:txBody>
      </p:sp>
      <p:sp>
        <p:nvSpPr>
          <p:cNvPr id="60" name="Rectangle 59"/>
          <p:cNvSpPr/>
          <p:nvPr/>
        </p:nvSpPr>
        <p:spPr>
          <a:xfrm>
            <a:off x="8610599" y="1496291"/>
            <a:ext cx="678873" cy="77516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3600" b="1" dirty="0"/>
              <a:t>STATE   PORTAL </a:t>
            </a:r>
          </a:p>
        </p:txBody>
      </p:sp>
      <p:pic>
        <p:nvPicPr>
          <p:cNvPr id="1026" name="Picture 2" descr="http://www.pei.com/wp-content/uploads/2010/04/virtual_datacenter.png"/>
          <p:cNvPicPr>
            <a:picLocks noChangeAspect="1" noChangeArrowheads="1"/>
          </p:cNvPicPr>
          <p:nvPr/>
        </p:nvPicPr>
        <p:blipFill>
          <a:blip r:embed="rId4" cstate="print"/>
          <a:srcRect/>
          <a:stretch>
            <a:fillRect/>
          </a:stretch>
        </p:blipFill>
        <p:spPr bwMode="auto">
          <a:xfrm>
            <a:off x="9486611" y="307817"/>
            <a:ext cx="3107171" cy="2316750"/>
          </a:xfrm>
          <a:prstGeom prst="rect">
            <a:avLst/>
          </a:prstGeom>
          <a:noFill/>
        </p:spPr>
      </p:pic>
      <p:sp>
        <p:nvSpPr>
          <p:cNvPr id="84" name="TextBox 68"/>
          <p:cNvSpPr txBox="1">
            <a:spLocks noChangeArrowheads="1"/>
          </p:cNvSpPr>
          <p:nvPr/>
        </p:nvSpPr>
        <p:spPr bwMode="auto">
          <a:xfrm>
            <a:off x="10480965" y="4592718"/>
            <a:ext cx="457200" cy="630942"/>
          </a:xfrm>
          <a:prstGeom prst="rect">
            <a:avLst/>
          </a:prstGeom>
          <a:noFill/>
          <a:ln w="9525">
            <a:noFill/>
            <a:miter lim="800000"/>
            <a:headEnd/>
            <a:tailEnd/>
          </a:ln>
          <a:effectLst>
            <a:innerShdw blurRad="63500" dist="50800" dir="16200000">
              <a:prstClr val="black">
                <a:alpha val="50000"/>
              </a:prstClr>
            </a:innerShdw>
          </a:effectLst>
        </p:spPr>
        <p:txBody>
          <a:bodyPr>
            <a:spAutoFit/>
          </a:bodyPr>
          <a:lstStyle/>
          <a:p>
            <a:r>
              <a:rPr lang="en-US" altLang="en-US" sz="500" b="1">
                <a:cs typeface="Arial" pitchFamily="34" charset="0"/>
              </a:rPr>
              <a:t>.</a:t>
            </a:r>
          </a:p>
          <a:p>
            <a:r>
              <a:rPr lang="en-US" altLang="en-US" sz="500" b="1">
                <a:cs typeface="Arial" pitchFamily="34" charset="0"/>
              </a:rPr>
              <a:t>.</a:t>
            </a:r>
          </a:p>
          <a:p>
            <a:r>
              <a:rPr lang="en-US" altLang="en-US" sz="500" b="1">
                <a:cs typeface="Arial" pitchFamily="34" charset="0"/>
              </a:rPr>
              <a:t>.</a:t>
            </a:r>
          </a:p>
          <a:p>
            <a:r>
              <a:rPr lang="en-US" altLang="en-US" sz="500" b="1">
                <a:cs typeface="Arial" pitchFamily="34" charset="0"/>
              </a:rPr>
              <a:t>.</a:t>
            </a:r>
          </a:p>
          <a:p>
            <a:r>
              <a:rPr lang="en-US" altLang="en-US" sz="500" b="1">
                <a:cs typeface="Arial" pitchFamily="34" charset="0"/>
              </a:rPr>
              <a:t>.</a:t>
            </a:r>
          </a:p>
          <a:p>
            <a:r>
              <a:rPr lang="en-US" altLang="en-US" sz="500" b="1">
                <a:cs typeface="Arial" pitchFamily="34" charset="0"/>
              </a:rPr>
              <a:t>.</a:t>
            </a:r>
          </a:p>
          <a:p>
            <a:r>
              <a:rPr lang="en-US" altLang="en-US" sz="500" b="1">
                <a:cs typeface="Arial" pitchFamily="34" charset="0"/>
              </a:rPr>
              <a:t>.</a:t>
            </a:r>
          </a:p>
        </p:txBody>
      </p:sp>
      <p:pic>
        <p:nvPicPr>
          <p:cNvPr id="1030" name="Picture 6" descr="https://cdn0.iconfinder.com/data/icons/seo-smart-pack/128/grey_new_seo2-43-256.png"/>
          <p:cNvPicPr>
            <a:picLocks noChangeAspect="1" noChangeArrowheads="1"/>
          </p:cNvPicPr>
          <p:nvPr/>
        </p:nvPicPr>
        <p:blipFill>
          <a:blip r:embed="rId5" cstate="print">
            <a:lum bright="70000" contrast="-70000"/>
          </a:blip>
          <a:srcRect/>
          <a:stretch>
            <a:fillRect/>
          </a:stretch>
        </p:blipFill>
        <p:spPr bwMode="auto">
          <a:xfrm>
            <a:off x="10266218" y="6544827"/>
            <a:ext cx="1845830" cy="1845830"/>
          </a:xfrm>
          <a:prstGeom prst="rect">
            <a:avLst/>
          </a:prstGeom>
          <a:ln>
            <a:noFill/>
          </a:ln>
          <a:effectLst>
            <a:outerShdw blurRad="190500" algn="tl" rotWithShape="0">
              <a:srgbClr val="000000">
                <a:alpha val="70000"/>
              </a:srgbClr>
            </a:outerShdw>
          </a:effectLst>
        </p:spPr>
      </p:pic>
      <p:pic>
        <p:nvPicPr>
          <p:cNvPr id="1032" name="Picture 8" descr="https://upload.wikimedia.org/wikipedia/commons/thumb/7/70/Applications-internet.svg/2000px-Applications-internet.svg.png"/>
          <p:cNvPicPr>
            <a:picLocks noChangeAspect="1" noChangeArrowheads="1"/>
          </p:cNvPicPr>
          <p:nvPr/>
        </p:nvPicPr>
        <p:blipFill>
          <a:blip r:embed="rId6" cstate="print"/>
          <a:srcRect/>
          <a:stretch>
            <a:fillRect/>
          </a:stretch>
        </p:blipFill>
        <p:spPr bwMode="auto">
          <a:xfrm>
            <a:off x="4346572" y="1392383"/>
            <a:ext cx="2680855" cy="2680855"/>
          </a:xfrm>
          <a:prstGeom prst="rect">
            <a:avLst/>
          </a:prstGeom>
          <a:noFill/>
        </p:spPr>
      </p:pic>
      <p:grpSp>
        <p:nvGrpSpPr>
          <p:cNvPr id="94" name="Group 93"/>
          <p:cNvGrpSpPr/>
          <p:nvPr/>
        </p:nvGrpSpPr>
        <p:grpSpPr>
          <a:xfrm>
            <a:off x="519545" y="1808018"/>
            <a:ext cx="1870364" cy="1766456"/>
            <a:chOff x="3300629" y="8999141"/>
            <a:chExt cx="669487" cy="624479"/>
          </a:xfrm>
          <a:solidFill>
            <a:schemeClr val="accent5"/>
          </a:solidFill>
        </p:grpSpPr>
        <p:sp>
          <p:nvSpPr>
            <p:cNvPr id="95" name="Freeform 181"/>
            <p:cNvSpPr>
              <a:spLocks noEditPoints="1"/>
            </p:cNvSpPr>
            <p:nvPr/>
          </p:nvSpPr>
          <p:spPr bwMode="auto">
            <a:xfrm>
              <a:off x="3345074" y="8999141"/>
              <a:ext cx="178905" cy="17778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82"/>
            <p:cNvSpPr>
              <a:spLocks noEditPoints="1"/>
            </p:cNvSpPr>
            <p:nvPr/>
          </p:nvSpPr>
          <p:spPr bwMode="auto">
            <a:xfrm>
              <a:off x="3501475" y="9089156"/>
              <a:ext cx="267232" cy="267232"/>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83"/>
            <p:cNvSpPr>
              <a:spLocks noEditPoints="1"/>
            </p:cNvSpPr>
            <p:nvPr/>
          </p:nvSpPr>
          <p:spPr bwMode="auto">
            <a:xfrm>
              <a:off x="3747329" y="8999141"/>
              <a:ext cx="177780" cy="17778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84"/>
            <p:cNvSpPr>
              <a:spLocks noEditPoints="1"/>
            </p:cNvSpPr>
            <p:nvPr/>
          </p:nvSpPr>
          <p:spPr bwMode="auto">
            <a:xfrm>
              <a:off x="3763081" y="9176921"/>
              <a:ext cx="207035" cy="179468"/>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85"/>
            <p:cNvSpPr>
              <a:spLocks noEditPoints="1"/>
            </p:cNvSpPr>
            <p:nvPr/>
          </p:nvSpPr>
          <p:spPr bwMode="auto">
            <a:xfrm>
              <a:off x="3390644" y="9333322"/>
              <a:ext cx="490020" cy="290298"/>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86"/>
            <p:cNvSpPr>
              <a:spLocks noEditPoints="1"/>
            </p:cNvSpPr>
            <p:nvPr/>
          </p:nvSpPr>
          <p:spPr bwMode="auto">
            <a:xfrm>
              <a:off x="3300629" y="9176921"/>
              <a:ext cx="207597" cy="179468"/>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p:cNvGrpSpPr/>
          <p:nvPr/>
        </p:nvGrpSpPr>
        <p:grpSpPr>
          <a:xfrm>
            <a:off x="706582" y="5507182"/>
            <a:ext cx="1808017" cy="1704109"/>
            <a:chOff x="3300629" y="8999141"/>
            <a:chExt cx="669487" cy="624479"/>
          </a:xfrm>
          <a:solidFill>
            <a:schemeClr val="accent3">
              <a:lumMod val="75000"/>
            </a:schemeClr>
          </a:solidFill>
        </p:grpSpPr>
        <p:sp>
          <p:nvSpPr>
            <p:cNvPr id="102" name="Freeform 181"/>
            <p:cNvSpPr>
              <a:spLocks noEditPoints="1"/>
            </p:cNvSpPr>
            <p:nvPr/>
          </p:nvSpPr>
          <p:spPr bwMode="auto">
            <a:xfrm>
              <a:off x="3345074" y="8999141"/>
              <a:ext cx="178905" cy="17778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82"/>
            <p:cNvSpPr>
              <a:spLocks noEditPoints="1"/>
            </p:cNvSpPr>
            <p:nvPr/>
          </p:nvSpPr>
          <p:spPr bwMode="auto">
            <a:xfrm>
              <a:off x="3501475" y="9089156"/>
              <a:ext cx="267232" cy="267232"/>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83"/>
            <p:cNvSpPr>
              <a:spLocks noEditPoints="1"/>
            </p:cNvSpPr>
            <p:nvPr/>
          </p:nvSpPr>
          <p:spPr bwMode="auto">
            <a:xfrm>
              <a:off x="3747329" y="8999141"/>
              <a:ext cx="177780" cy="17778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84"/>
            <p:cNvSpPr>
              <a:spLocks noEditPoints="1"/>
            </p:cNvSpPr>
            <p:nvPr/>
          </p:nvSpPr>
          <p:spPr bwMode="auto">
            <a:xfrm>
              <a:off x="3763081" y="9176921"/>
              <a:ext cx="207035" cy="179468"/>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85"/>
            <p:cNvSpPr>
              <a:spLocks noEditPoints="1"/>
            </p:cNvSpPr>
            <p:nvPr/>
          </p:nvSpPr>
          <p:spPr bwMode="auto">
            <a:xfrm>
              <a:off x="3390644" y="9333322"/>
              <a:ext cx="490020" cy="290298"/>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86"/>
            <p:cNvSpPr>
              <a:spLocks noEditPoints="1"/>
            </p:cNvSpPr>
            <p:nvPr/>
          </p:nvSpPr>
          <p:spPr bwMode="auto">
            <a:xfrm>
              <a:off x="3300629" y="9176921"/>
              <a:ext cx="207597" cy="179468"/>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PPP Model</a:t>
            </a:r>
            <a:endParaRPr lang="en-US" dirty="0">
              <a:latin typeface="Stencil" pitchFamily="82" charset="0"/>
            </a:endParaRPr>
          </a:p>
        </p:txBody>
      </p:sp>
      <p:sp>
        <p:nvSpPr>
          <p:cNvPr id="3" name="Text Placeholder 2"/>
          <p:cNvSpPr>
            <a:spLocks noGrp="1"/>
          </p:cNvSpPr>
          <p:nvPr>
            <p:ph type="body" sz="quarter" idx="13"/>
          </p:nvPr>
        </p:nvSpPr>
        <p:spPr/>
        <p:txBody>
          <a:bodyPr/>
          <a:lstStyle/>
          <a:p>
            <a:r>
              <a:rPr lang="en-US" dirty="0" smtClean="0"/>
              <a:t>Implementation through Public Private Partnership (PPP)</a:t>
            </a:r>
            <a:endParaRPr lang="en-US" dirty="0"/>
          </a:p>
        </p:txBody>
      </p:sp>
      <p:sp>
        <p:nvSpPr>
          <p:cNvPr id="8" name="Rectangle 7"/>
          <p:cNvSpPr/>
          <p:nvPr/>
        </p:nvSpPr>
        <p:spPr>
          <a:xfrm>
            <a:off x="5133109" y="1422414"/>
            <a:ext cx="7377546" cy="6555641"/>
          </a:xfrm>
          <a:prstGeom prst="rect">
            <a:avLst/>
          </a:prstGeom>
        </p:spPr>
        <p:txBody>
          <a:bodyPr wrap="square">
            <a:spAutoFit/>
          </a:bodyPr>
          <a:lstStyle/>
          <a:p>
            <a:pPr algn="just"/>
            <a:endParaRPr lang="en-US" sz="2100" dirty="0" smtClean="0"/>
          </a:p>
          <a:p>
            <a:pPr algn="just"/>
            <a:endParaRPr lang="en-US" sz="2100" dirty="0" smtClean="0"/>
          </a:p>
          <a:p>
            <a:pPr algn="just"/>
            <a:r>
              <a:rPr lang="en-US" sz="2100" dirty="0" smtClean="0"/>
              <a:t>The PPP model of the CSC scheme envisages a 3-tier structure consisting of the CSC operator (called Village Level Entrepreneur or VLE);the Service Centre Agency (SCA), that will be responsible for covering a group of districts in a state; and a State Designated Agency (SDA) identified by the State Government responsible for managing the implementation over the entire State</a:t>
            </a:r>
          </a:p>
          <a:p>
            <a:pPr algn="just"/>
            <a:endParaRPr lang="en-US" sz="2100" dirty="0" smtClean="0"/>
          </a:p>
          <a:p>
            <a:pPr algn="just"/>
            <a:r>
              <a:rPr lang="en-US" sz="2100" b="1" dirty="0" smtClean="0"/>
              <a:t>THE VILLAGE LEVEL ENTREPRENEUR (VLE): </a:t>
            </a:r>
          </a:p>
          <a:p>
            <a:pPr algn="just"/>
            <a:endParaRPr lang="en-US" sz="2100" dirty="0" smtClean="0"/>
          </a:p>
          <a:p>
            <a:pPr algn="just"/>
            <a:r>
              <a:rPr lang="en-US" sz="2100" dirty="0" smtClean="0"/>
              <a:t>The VLE is the key to the success of the CSC operations. While content and services are important, it is the VLE's entrepreneurial ability that would ensure CSC sustainability. A good VLE would not be one who has financial muscle only, but somebody who has entrepreneurial traits, strong social commitment as well as respect within the community. The quality of service at the CSCs would be as effective as the quality of VLEs running them. Selection and proper training of the VLE therefore would play a vital role in making the CSC a success.</a:t>
            </a:r>
            <a:endParaRPr lang="en-US" sz="2100" dirty="0"/>
          </a:p>
        </p:txBody>
      </p:sp>
      <p:graphicFrame>
        <p:nvGraphicFramePr>
          <p:cNvPr id="11" name="Diagram 10"/>
          <p:cNvGraphicFramePr/>
          <p:nvPr>
            <p:extLst>
              <p:ext uri="{D42A27DB-BD31-4B8C-83A1-F6EECF244321}">
                <p14:modId xmlns="" xmlns:p14="http://schemas.microsoft.com/office/powerpoint/2010/main" val="668097099"/>
              </p:ext>
            </p:extLst>
          </p:nvPr>
        </p:nvGraphicFramePr>
        <p:xfrm>
          <a:off x="11824855" y="2306781"/>
          <a:ext cx="6463145" cy="4675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Placeholder 12" descr="Clipboard0101.jpg"/>
          <p:cNvPicPr>
            <a:picLocks noGrp="1" noChangeAspect="1"/>
          </p:cNvPicPr>
          <p:nvPr>
            <p:ph type="pic" sz="quarter" idx="14"/>
          </p:nvPr>
        </p:nvPicPr>
        <p:blipFill>
          <a:blip r:embed="rId7" cstate="print"/>
          <a:srcRect t="4842" b="4842"/>
          <a:stretch>
            <a:fillRect/>
          </a:stretch>
        </p:blip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Status</a:t>
            </a:r>
            <a:endParaRPr lang="en-US" dirty="0">
              <a:latin typeface="Stencil" pitchFamily="82" charset="0"/>
            </a:endParaRPr>
          </a:p>
        </p:txBody>
      </p:sp>
      <p:grpSp>
        <p:nvGrpSpPr>
          <p:cNvPr id="8" name="Group 7"/>
          <p:cNvGrpSpPr/>
          <p:nvPr/>
        </p:nvGrpSpPr>
        <p:grpSpPr>
          <a:xfrm>
            <a:off x="6338455" y="2805545"/>
            <a:ext cx="11501436" cy="5486400"/>
            <a:chOff x="220665" y="515938"/>
            <a:chExt cx="8758237" cy="4570412"/>
          </a:xfrm>
        </p:grpSpPr>
        <p:sp>
          <p:nvSpPr>
            <p:cNvPr id="9" name="Freeform 321"/>
            <p:cNvSpPr>
              <a:spLocks/>
            </p:cNvSpPr>
            <p:nvPr/>
          </p:nvSpPr>
          <p:spPr bwMode="auto">
            <a:xfrm rot="730076">
              <a:off x="4227513" y="2362201"/>
              <a:ext cx="360362" cy="282575"/>
            </a:xfrm>
            <a:custGeom>
              <a:avLst/>
              <a:gdLst>
                <a:gd name="T0" fmla="*/ 2147483646 w 10000"/>
                <a:gd name="T1" fmla="*/ 2147483646 h 10009"/>
                <a:gd name="T2" fmla="*/ 2147483646 w 10000"/>
                <a:gd name="T3" fmla="*/ 2147483646 h 10009"/>
                <a:gd name="T4" fmla="*/ 2147483646 w 10000"/>
                <a:gd name="T5" fmla="*/ 2147483646 h 10009"/>
                <a:gd name="T6" fmla="*/ 2147483646 w 10000"/>
                <a:gd name="T7" fmla="*/ 2147483646 h 10009"/>
                <a:gd name="T8" fmla="*/ 2147483646 w 10000"/>
                <a:gd name="T9" fmla="*/ 2147483646 h 10009"/>
                <a:gd name="T10" fmla="*/ 2147483646 w 10000"/>
                <a:gd name="T11" fmla="*/ 2147483646 h 10009"/>
                <a:gd name="T12" fmla="*/ 2147483646 w 10000"/>
                <a:gd name="T13" fmla="*/ 2147483646 h 10009"/>
                <a:gd name="T14" fmla="*/ 2147483646 w 10000"/>
                <a:gd name="T15" fmla="*/ 2147483646 h 10009"/>
                <a:gd name="T16" fmla="*/ 2147483646 w 10000"/>
                <a:gd name="T17" fmla="*/ 2147483646 h 10009"/>
                <a:gd name="T18" fmla="*/ 2147483646 w 10000"/>
                <a:gd name="T19" fmla="*/ 2147483646 h 10009"/>
                <a:gd name="T20" fmla="*/ 0 w 10000"/>
                <a:gd name="T21" fmla="*/ 2147483646 h 10009"/>
                <a:gd name="T22" fmla="*/ 2147483646 w 10000"/>
                <a:gd name="T23" fmla="*/ 2147483646 h 10009"/>
                <a:gd name="T24" fmla="*/ 2147483646 w 10000"/>
                <a:gd name="T25" fmla="*/ 2147483646 h 10009"/>
                <a:gd name="T26" fmla="*/ 2147483646 w 10000"/>
                <a:gd name="T27" fmla="*/ 2147483646 h 10009"/>
                <a:gd name="T28" fmla="*/ 2147483646 w 10000"/>
                <a:gd name="T29" fmla="*/ 2147483646 h 10009"/>
                <a:gd name="T30" fmla="*/ 2147483646 w 10000"/>
                <a:gd name="T31" fmla="*/ 2147483646 h 10009"/>
                <a:gd name="T32" fmla="*/ 2147483646 w 10000"/>
                <a:gd name="T33" fmla="*/ 2147483646 h 10009"/>
                <a:gd name="T34" fmla="*/ 2147483646 w 10000"/>
                <a:gd name="T35" fmla="*/ 2147483646 h 10009"/>
                <a:gd name="T36" fmla="*/ 2147483646 w 10000"/>
                <a:gd name="T37" fmla="*/ 2147483646 h 10009"/>
                <a:gd name="T38" fmla="*/ 2147483646 w 10000"/>
                <a:gd name="T39" fmla="*/ 2147483646 h 10009"/>
                <a:gd name="T40" fmla="*/ 2147483646 w 10000"/>
                <a:gd name="T41" fmla="*/ 2147483646 h 10009"/>
                <a:gd name="T42" fmla="*/ 2147483646 w 10000"/>
                <a:gd name="T43" fmla="*/ 2147483646 h 10009"/>
                <a:gd name="T44" fmla="*/ 2147483646 w 10000"/>
                <a:gd name="T45" fmla="*/ 2147483646 h 10009"/>
                <a:gd name="T46" fmla="*/ 2147483646 w 10000"/>
                <a:gd name="T47" fmla="*/ 2147483646 h 10009"/>
                <a:gd name="T48" fmla="*/ 2147483646 w 10000"/>
                <a:gd name="T49" fmla="*/ 2147483646 h 10009"/>
                <a:gd name="T50" fmla="*/ 2147483646 w 10000"/>
                <a:gd name="T51" fmla="*/ 2147483646 h 10009"/>
                <a:gd name="T52" fmla="*/ 2147483646 w 10000"/>
                <a:gd name="T53" fmla="*/ 2147483646 h 10009"/>
                <a:gd name="T54" fmla="*/ 2147483646 w 10000"/>
                <a:gd name="T55" fmla="*/ 2147483646 h 10009"/>
                <a:gd name="T56" fmla="*/ 2147483646 w 10000"/>
                <a:gd name="T57" fmla="*/ 2147483646 h 10009"/>
                <a:gd name="T58" fmla="*/ 2147483646 w 10000"/>
                <a:gd name="T59" fmla="*/ 2147483646 h 10009"/>
                <a:gd name="T60" fmla="*/ 2147483646 w 10000"/>
                <a:gd name="T61" fmla="*/ 2147483646 h 10009"/>
                <a:gd name="T62" fmla="*/ 2147483646 w 10000"/>
                <a:gd name="T63" fmla="*/ 2147483646 h 10009"/>
                <a:gd name="T64" fmla="*/ 2147483646 w 10000"/>
                <a:gd name="T65" fmla="*/ 2147483646 h 10009"/>
                <a:gd name="T66" fmla="*/ 2147483646 w 10000"/>
                <a:gd name="T67" fmla="*/ 2147483646 h 10009"/>
                <a:gd name="T68" fmla="*/ 2147483646 w 10000"/>
                <a:gd name="T69" fmla="*/ 2147483646 h 10009"/>
                <a:gd name="T70" fmla="*/ 2147483646 w 10000"/>
                <a:gd name="T71" fmla="*/ 2147483646 h 10009"/>
                <a:gd name="T72" fmla="*/ 2147483646 w 10000"/>
                <a:gd name="T73" fmla="*/ 2147483646 h 10009"/>
                <a:gd name="T74" fmla="*/ 2147483646 w 10000"/>
                <a:gd name="T75" fmla="*/ 2147483646 h 10009"/>
                <a:gd name="T76" fmla="*/ 2147483646 w 10000"/>
                <a:gd name="T77" fmla="*/ 2147483646 h 10009"/>
                <a:gd name="T78" fmla="*/ 2147483646 w 10000"/>
                <a:gd name="T79" fmla="*/ 2147483646 h 10009"/>
                <a:gd name="T80" fmla="*/ 2147483646 w 10000"/>
                <a:gd name="T81" fmla="*/ 2147483646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 name="Freeform 322"/>
            <p:cNvSpPr>
              <a:spLocks/>
            </p:cNvSpPr>
            <p:nvPr/>
          </p:nvSpPr>
          <p:spPr bwMode="auto">
            <a:xfrm rot="926903">
              <a:off x="4237040" y="2381250"/>
              <a:ext cx="90487" cy="198437"/>
            </a:xfrm>
            <a:custGeom>
              <a:avLst/>
              <a:gdLst>
                <a:gd name="T0" fmla="*/ 2147483646 w 10000"/>
                <a:gd name="T1" fmla="*/ 2147483646 h 10437"/>
                <a:gd name="T2" fmla="*/ 2147483646 w 10000"/>
                <a:gd name="T3" fmla="*/ 2147483646 h 10437"/>
                <a:gd name="T4" fmla="*/ 2147483646 w 10000"/>
                <a:gd name="T5" fmla="*/ 2147483646 h 10437"/>
                <a:gd name="T6" fmla="*/ 2147483646 w 10000"/>
                <a:gd name="T7" fmla="*/ 2147483646 h 10437"/>
                <a:gd name="T8" fmla="*/ 2147483646 w 10000"/>
                <a:gd name="T9" fmla="*/ 2147483646 h 10437"/>
                <a:gd name="T10" fmla="*/ 2147483646 w 10000"/>
                <a:gd name="T11" fmla="*/ 2147483646 h 10437"/>
                <a:gd name="T12" fmla="*/ 2147483646 w 10000"/>
                <a:gd name="T13" fmla="*/ 2147483646 h 10437"/>
                <a:gd name="T14" fmla="*/ 2147483646 w 10000"/>
                <a:gd name="T15" fmla="*/ 2147483646 h 10437"/>
                <a:gd name="T16" fmla="*/ 2147483646 w 10000"/>
                <a:gd name="T17" fmla="*/ 2147483646 h 10437"/>
                <a:gd name="T18" fmla="*/ 2147483646 w 10000"/>
                <a:gd name="T19" fmla="*/ 2147483646 h 10437"/>
                <a:gd name="T20" fmla="*/ 2147483646 w 10000"/>
                <a:gd name="T21" fmla="*/ 2147483646 h 10437"/>
                <a:gd name="T22" fmla="*/ 2147483646 w 10000"/>
                <a:gd name="T23" fmla="*/ 0 h 10437"/>
                <a:gd name="T24" fmla="*/ 1652181647 w 10000"/>
                <a:gd name="T25" fmla="*/ 2147483646 h 10437"/>
                <a:gd name="T26" fmla="*/ 1101414143 w 10000"/>
                <a:gd name="T27" fmla="*/ 2147483646 h 10437"/>
                <a:gd name="T28" fmla="*/ 680164610 w 10000"/>
                <a:gd name="T29" fmla="*/ 2147483646 h 10437"/>
                <a:gd name="T30" fmla="*/ 1101414143 w 10000"/>
                <a:gd name="T31" fmla="*/ 2147483646 h 10437"/>
                <a:gd name="T32" fmla="*/ 1101414143 w 10000"/>
                <a:gd name="T33" fmla="*/ 2147483646 h 10437"/>
                <a:gd name="T34" fmla="*/ 126118672 w 10000"/>
                <a:gd name="T35" fmla="*/ 2147483646 h 10437"/>
                <a:gd name="T36" fmla="*/ 0 w 10000"/>
                <a:gd name="T37" fmla="*/ 2147483646 h 10437"/>
                <a:gd name="T38" fmla="*/ 357975358 w 10000"/>
                <a:gd name="T39" fmla="*/ 2147483646 h 10437"/>
                <a:gd name="T40" fmla="*/ 1101414143 w 10000"/>
                <a:gd name="T41" fmla="*/ 2147483646 h 10437"/>
                <a:gd name="T42" fmla="*/ 623990471 w 10000"/>
                <a:gd name="T43" fmla="*/ 2147483646 h 10437"/>
                <a:gd name="T44" fmla="*/ 2147483646 w 10000"/>
                <a:gd name="T45" fmla="*/ 2147483646 h 10437"/>
                <a:gd name="T46" fmla="*/ 2147483646 w 10000"/>
                <a:gd name="T47" fmla="*/ 2147483646 h 10437"/>
                <a:gd name="T48" fmla="*/ 2147483646 w 10000"/>
                <a:gd name="T49" fmla="*/ 2147483646 h 10437"/>
                <a:gd name="T50" fmla="*/ 2147483646 w 10000"/>
                <a:gd name="T51" fmla="*/ 2147483646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 name="Freeform 341"/>
            <p:cNvSpPr>
              <a:spLocks/>
            </p:cNvSpPr>
            <p:nvPr/>
          </p:nvSpPr>
          <p:spPr bwMode="auto">
            <a:xfrm>
              <a:off x="4767263" y="2255836"/>
              <a:ext cx="190500" cy="84139"/>
            </a:xfrm>
            <a:custGeom>
              <a:avLst/>
              <a:gdLst>
                <a:gd name="T0" fmla="*/ 2147483646 w 10000"/>
                <a:gd name="T1" fmla="*/ 1938151997 h 10000"/>
                <a:gd name="T2" fmla="*/ 2147483646 w 10000"/>
                <a:gd name="T3" fmla="*/ 1291877393 h 10000"/>
                <a:gd name="T4" fmla="*/ 2147483646 w 10000"/>
                <a:gd name="T5" fmla="*/ 1291877393 h 10000"/>
                <a:gd name="T6" fmla="*/ 2147483646 w 10000"/>
                <a:gd name="T7" fmla="*/ 645938692 h 10000"/>
                <a:gd name="T8" fmla="*/ 2147483646 w 10000"/>
                <a:gd name="T9" fmla="*/ 322947012 h 10000"/>
                <a:gd name="T10" fmla="*/ 2147483646 w 10000"/>
                <a:gd name="T11" fmla="*/ 322947012 h 10000"/>
                <a:gd name="T12" fmla="*/ 2147483646 w 10000"/>
                <a:gd name="T13" fmla="*/ 0 h 10000"/>
                <a:gd name="T14" fmla="*/ 2147483646 w 10000"/>
                <a:gd name="T15" fmla="*/ 322947012 h 10000"/>
                <a:gd name="T16" fmla="*/ 2147483646 w 10000"/>
                <a:gd name="T17" fmla="*/ 322947012 h 10000"/>
                <a:gd name="T18" fmla="*/ 2147483646 w 10000"/>
                <a:gd name="T19" fmla="*/ 645938692 h 10000"/>
                <a:gd name="T20" fmla="*/ 2147483646 w 10000"/>
                <a:gd name="T21" fmla="*/ 968885712 h 10000"/>
                <a:gd name="T22" fmla="*/ 2147483646 w 10000"/>
                <a:gd name="T23" fmla="*/ 1614824337 h 10000"/>
                <a:gd name="T24" fmla="*/ 2147483646 w 10000"/>
                <a:gd name="T25" fmla="*/ 1938151997 h 10000"/>
                <a:gd name="T26" fmla="*/ 2147483646 w 10000"/>
                <a:gd name="T27" fmla="*/ 1938151997 h 10000"/>
                <a:gd name="T28" fmla="*/ 2147483646 w 10000"/>
                <a:gd name="T29" fmla="*/ 2147483646 h 10000"/>
                <a:gd name="T30" fmla="*/ 2147483646 w 10000"/>
                <a:gd name="T31" fmla="*/ 2147483646 h 10000"/>
                <a:gd name="T32" fmla="*/ 2147483646 w 10000"/>
                <a:gd name="T33" fmla="*/ 2147483646 h 10000"/>
                <a:gd name="T34" fmla="*/ 0 w 10000"/>
                <a:gd name="T35" fmla="*/ 2147483646 h 10000"/>
                <a:gd name="T36" fmla="*/ 2147483646 w 10000"/>
                <a:gd name="T37" fmla="*/ 2147483646 h 10000"/>
                <a:gd name="T38" fmla="*/ 2147483646 w 10000"/>
                <a:gd name="T39" fmla="*/ 2147483646 h 10000"/>
                <a:gd name="T40" fmla="*/ 2147483646 w 10000"/>
                <a:gd name="T41" fmla="*/ 2147483646 h 10000"/>
                <a:gd name="T42" fmla="*/ 2147483646 w 10000"/>
                <a:gd name="T43" fmla="*/ 2147483646 h 10000"/>
                <a:gd name="T44" fmla="*/ 2147483646 w 10000"/>
                <a:gd name="T45" fmla="*/ 2147483646 h 10000"/>
                <a:gd name="T46" fmla="*/ 2147483646 w 10000"/>
                <a:gd name="T47" fmla="*/ 2147483646 h 10000"/>
                <a:gd name="T48" fmla="*/ 2147483646 w 10000"/>
                <a:gd name="T49" fmla="*/ 2147483646 h 10000"/>
                <a:gd name="T50" fmla="*/ 2147483646 w 10000"/>
                <a:gd name="T51" fmla="*/ 2147483646 h 10000"/>
                <a:gd name="T52" fmla="*/ 2147483646 w 10000"/>
                <a:gd name="T53" fmla="*/ 2147483646 h 10000"/>
                <a:gd name="T54" fmla="*/ 2147483646 w 10000"/>
                <a:gd name="T55" fmla="*/ 2147483646 h 10000"/>
                <a:gd name="T56" fmla="*/ 2147483646 w 10000"/>
                <a:gd name="T57" fmla="*/ 1938151997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 name="Freeform 342"/>
            <p:cNvSpPr>
              <a:spLocks/>
            </p:cNvSpPr>
            <p:nvPr/>
          </p:nvSpPr>
          <p:spPr bwMode="auto">
            <a:xfrm rot="471028">
              <a:off x="4440238" y="2151061"/>
              <a:ext cx="304800" cy="293688"/>
            </a:xfrm>
            <a:custGeom>
              <a:avLst/>
              <a:gdLst>
                <a:gd name="T0" fmla="*/ 2147483646 w 10043"/>
                <a:gd name="T1" fmla="*/ 2147483646 h 10000"/>
                <a:gd name="T2" fmla="*/ 2147483646 w 10043"/>
                <a:gd name="T3" fmla="*/ 2147483646 h 10000"/>
                <a:gd name="T4" fmla="*/ 2147483646 w 10043"/>
                <a:gd name="T5" fmla="*/ 2147483646 h 10000"/>
                <a:gd name="T6" fmla="*/ 2147483646 w 10043"/>
                <a:gd name="T7" fmla="*/ 2147483646 h 10000"/>
                <a:gd name="T8" fmla="*/ 2147483646 w 10043"/>
                <a:gd name="T9" fmla="*/ 2147483646 h 10000"/>
                <a:gd name="T10" fmla="*/ 2147483646 w 10043"/>
                <a:gd name="T11" fmla="*/ 2147483646 h 10000"/>
                <a:gd name="T12" fmla="*/ 2147483646 w 10043"/>
                <a:gd name="T13" fmla="*/ 2147483646 h 10000"/>
                <a:gd name="T14" fmla="*/ 2147483646 w 10043"/>
                <a:gd name="T15" fmla="*/ 2147483646 h 10000"/>
                <a:gd name="T16" fmla="*/ 2147483646 w 10043"/>
                <a:gd name="T17" fmla="*/ 2147483646 h 10000"/>
                <a:gd name="T18" fmla="*/ 2147483646 w 10043"/>
                <a:gd name="T19" fmla="*/ 2147483646 h 10000"/>
                <a:gd name="T20" fmla="*/ 2147483646 w 10043"/>
                <a:gd name="T21" fmla="*/ 2147483646 h 10000"/>
                <a:gd name="T22" fmla="*/ 2147483646 w 10043"/>
                <a:gd name="T23" fmla="*/ 2147483646 h 10000"/>
                <a:gd name="T24" fmla="*/ 2147483646 w 10043"/>
                <a:gd name="T25" fmla="*/ 2147483646 h 10000"/>
                <a:gd name="T26" fmla="*/ 2147483646 w 10043"/>
                <a:gd name="T27" fmla="*/ 2147483646 h 10000"/>
                <a:gd name="T28" fmla="*/ 2147483646 w 10043"/>
                <a:gd name="T29" fmla="*/ 2147483646 h 10000"/>
                <a:gd name="T30" fmla="*/ 2147483646 w 10043"/>
                <a:gd name="T31" fmla="*/ 2147483646 h 10000"/>
                <a:gd name="T32" fmla="*/ 2147483646 w 10043"/>
                <a:gd name="T33" fmla="*/ 2147483646 h 10000"/>
                <a:gd name="T34" fmla="*/ 2147483646 w 10043"/>
                <a:gd name="T35" fmla="*/ 2147483646 h 10000"/>
                <a:gd name="T36" fmla="*/ 2147483646 w 10043"/>
                <a:gd name="T37" fmla="*/ 2147483646 h 10000"/>
                <a:gd name="T38" fmla="*/ 2147483646 w 10043"/>
                <a:gd name="T39" fmla="*/ 2147483646 h 10000"/>
                <a:gd name="T40" fmla="*/ 2147483646 w 10043"/>
                <a:gd name="T41" fmla="*/ 0 h 10000"/>
                <a:gd name="T42" fmla="*/ 2147483646 w 10043"/>
                <a:gd name="T43" fmla="*/ 2147483646 h 10000"/>
                <a:gd name="T44" fmla="*/ 2147483646 w 10043"/>
                <a:gd name="T45" fmla="*/ 2147483646 h 10000"/>
                <a:gd name="T46" fmla="*/ 2147483646 w 10043"/>
                <a:gd name="T47" fmla="*/ 2147483646 h 10000"/>
                <a:gd name="T48" fmla="*/ 2147483646 w 10043"/>
                <a:gd name="T49" fmla="*/ 2147483646 h 10000"/>
                <a:gd name="T50" fmla="*/ 2147483646 w 10043"/>
                <a:gd name="T51" fmla="*/ 2147483646 h 10000"/>
                <a:gd name="T52" fmla="*/ 2147483646 w 10043"/>
                <a:gd name="T53" fmla="*/ 2147483646 h 10000"/>
                <a:gd name="T54" fmla="*/ 2147483646 w 10043"/>
                <a:gd name="T55" fmla="*/ 2147483646 h 10000"/>
                <a:gd name="T56" fmla="*/ 2147483646 w 10043"/>
                <a:gd name="T57" fmla="*/ 2147483646 h 10000"/>
                <a:gd name="T58" fmla="*/ 2147483646 w 10043"/>
                <a:gd name="T59" fmla="*/ 2147483646 h 10000"/>
                <a:gd name="T60" fmla="*/ 2147483646 w 10043"/>
                <a:gd name="T61" fmla="*/ 2147483646 h 10000"/>
                <a:gd name="T62" fmla="*/ 2147483646 w 10043"/>
                <a:gd name="T63" fmla="*/ 2147483646 h 10000"/>
                <a:gd name="T64" fmla="*/ 2147483646 w 10043"/>
                <a:gd name="T65" fmla="*/ 2147483646 h 10000"/>
                <a:gd name="T66" fmla="*/ 2147483646 w 10043"/>
                <a:gd name="T67" fmla="*/ 2147483646 h 10000"/>
                <a:gd name="T68" fmla="*/ 2147483646 w 10043"/>
                <a:gd name="T69" fmla="*/ 2147483646 h 10000"/>
                <a:gd name="T70" fmla="*/ 2147483646 w 10043"/>
                <a:gd name="T71" fmla="*/ 2147483646 h 10000"/>
                <a:gd name="T72" fmla="*/ 2147483646 w 10043"/>
                <a:gd name="T73" fmla="*/ 2147483646 h 10000"/>
                <a:gd name="T74" fmla="*/ 2147483646 w 10043"/>
                <a:gd name="T75" fmla="*/ 2147483646 h 10000"/>
                <a:gd name="T76" fmla="*/ 2147483646 w 10043"/>
                <a:gd name="T77" fmla="*/ 2147483646 h 10000"/>
                <a:gd name="T78" fmla="*/ 2147483646 w 10043"/>
                <a:gd name="T79" fmla="*/ 2147483646 h 10000"/>
                <a:gd name="T80" fmla="*/ 2147483646 w 10043"/>
                <a:gd name="T81" fmla="*/ 2147483646 h 10000"/>
                <a:gd name="T82" fmla="*/ 2147483646 w 10043"/>
                <a:gd name="T83" fmla="*/ 2147483646 h 10000"/>
                <a:gd name="T84" fmla="*/ 2147483646 w 10043"/>
                <a:gd name="T85" fmla="*/ 2147483646 h 10000"/>
                <a:gd name="T86" fmla="*/ 2147483646 w 10043"/>
                <a:gd name="T87" fmla="*/ 2147483646 h 10000"/>
                <a:gd name="T88" fmla="*/ 2147483646 w 10043"/>
                <a:gd name="T89" fmla="*/ 2147483646 h 10000"/>
                <a:gd name="T90" fmla="*/ 2147483646 w 10043"/>
                <a:gd name="T91" fmla="*/ 2147483646 h 10000"/>
                <a:gd name="T92" fmla="*/ 2147483646 w 10043"/>
                <a:gd name="T93" fmla="*/ 2147483646 h 10000"/>
                <a:gd name="T94" fmla="*/ 2147483646 w 10043"/>
                <a:gd name="T95" fmla="*/ 2147483646 h 10000"/>
                <a:gd name="T96" fmla="*/ 2147483646 w 10043"/>
                <a:gd name="T97" fmla="*/ 2147483646 h 10000"/>
                <a:gd name="T98" fmla="*/ 2147483646 w 10043"/>
                <a:gd name="T99" fmla="*/ 2147483646 h 10000"/>
                <a:gd name="T100" fmla="*/ 2147483646 w 10043"/>
                <a:gd name="T101" fmla="*/ 2147483646 h 10000"/>
                <a:gd name="T102" fmla="*/ 2147483646 w 10043"/>
                <a:gd name="T103" fmla="*/ 2147483646 h 10000"/>
                <a:gd name="T104" fmla="*/ 2147483646 w 10043"/>
                <a:gd name="T105" fmla="*/ 2147483646 h 10000"/>
                <a:gd name="T106" fmla="*/ 2147483646 w 10043"/>
                <a:gd name="T107" fmla="*/ 2147483646 h 10000"/>
                <a:gd name="T108" fmla="*/ 2147483646 w 10043"/>
                <a:gd name="T109" fmla="*/ 2147483646 h 10000"/>
                <a:gd name="T110" fmla="*/ 2147483646 w 10043"/>
                <a:gd name="T111" fmla="*/ 2147483646 h 10000"/>
                <a:gd name="T112" fmla="*/ 2147483646 w 10043"/>
                <a:gd name="T113" fmla="*/ 2147483646 h 10000"/>
                <a:gd name="T114" fmla="*/ 2147483646 w 10043"/>
                <a:gd name="T115" fmla="*/ 2147483646 h 10000"/>
                <a:gd name="T116" fmla="*/ 2147483646 w 10043"/>
                <a:gd name="T117" fmla="*/ 2147483646 h 10000"/>
                <a:gd name="T118" fmla="*/ 2147483646 w 10043"/>
                <a:gd name="T119" fmla="*/ 2147483646 h 10000"/>
                <a:gd name="T120" fmla="*/ 2147483646 w 10043"/>
                <a:gd name="T121" fmla="*/ 2147483646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 name="Freeform 343"/>
            <p:cNvSpPr>
              <a:spLocks/>
            </p:cNvSpPr>
            <p:nvPr/>
          </p:nvSpPr>
          <p:spPr bwMode="auto">
            <a:xfrm>
              <a:off x="4699000" y="2327275"/>
              <a:ext cx="311150" cy="315912"/>
            </a:xfrm>
            <a:custGeom>
              <a:avLst/>
              <a:gdLst>
                <a:gd name="T0" fmla="*/ 2147483646 w 154"/>
                <a:gd name="T1" fmla="*/ 2147483646 h 154"/>
                <a:gd name="T2" fmla="*/ 2147483646 w 154"/>
                <a:gd name="T3" fmla="*/ 0 h 154"/>
                <a:gd name="T4" fmla="*/ 2147483646 w 154"/>
                <a:gd name="T5" fmla="*/ 0 h 154"/>
                <a:gd name="T6" fmla="*/ 2147483646 w 154"/>
                <a:gd name="T7" fmla="*/ 2147483646 h 154"/>
                <a:gd name="T8" fmla="*/ 2147483646 w 154"/>
                <a:gd name="T9" fmla="*/ 2147483646 h 154"/>
                <a:gd name="T10" fmla="*/ 2147483646 w 154"/>
                <a:gd name="T11" fmla="*/ 2147483646 h 154"/>
                <a:gd name="T12" fmla="*/ 2147483646 w 154"/>
                <a:gd name="T13" fmla="*/ 2147483646 h 154"/>
                <a:gd name="T14" fmla="*/ 2147483646 w 154"/>
                <a:gd name="T15" fmla="*/ 2147483646 h 154"/>
                <a:gd name="T16" fmla="*/ 2147483646 w 154"/>
                <a:gd name="T17" fmla="*/ 2147483646 h 154"/>
                <a:gd name="T18" fmla="*/ 2147483646 w 154"/>
                <a:gd name="T19" fmla="*/ 2147483646 h 154"/>
                <a:gd name="T20" fmla="*/ 2147483646 w 154"/>
                <a:gd name="T21" fmla="*/ 2147483646 h 154"/>
                <a:gd name="T22" fmla="*/ 0 w 154"/>
                <a:gd name="T23" fmla="*/ 2147483646 h 154"/>
                <a:gd name="T24" fmla="*/ 2147483646 w 154"/>
                <a:gd name="T25" fmla="*/ 2147483646 h 154"/>
                <a:gd name="T26" fmla="*/ 2147483646 w 154"/>
                <a:gd name="T27" fmla="*/ 2147483646 h 154"/>
                <a:gd name="T28" fmla="*/ 2147483646 w 154"/>
                <a:gd name="T29" fmla="*/ 2147483646 h 154"/>
                <a:gd name="T30" fmla="*/ 2147483646 w 154"/>
                <a:gd name="T31" fmla="*/ 2147483646 h 154"/>
                <a:gd name="T32" fmla="*/ 2147483646 w 154"/>
                <a:gd name="T33" fmla="*/ 2147483646 h 154"/>
                <a:gd name="T34" fmla="*/ 2147483646 w 154"/>
                <a:gd name="T35" fmla="*/ 2147483646 h 154"/>
                <a:gd name="T36" fmla="*/ 2147483646 w 154"/>
                <a:gd name="T37" fmla="*/ 2147483646 h 154"/>
                <a:gd name="T38" fmla="*/ 2147483646 w 154"/>
                <a:gd name="T39" fmla="*/ 2147483646 h 154"/>
                <a:gd name="T40" fmla="*/ 2147483646 w 154"/>
                <a:gd name="T41" fmla="*/ 2147483646 h 154"/>
                <a:gd name="T42" fmla="*/ 2147483646 w 154"/>
                <a:gd name="T43" fmla="*/ 2147483646 h 154"/>
                <a:gd name="T44" fmla="*/ 2147483646 w 154"/>
                <a:gd name="T45" fmla="*/ 2147483646 h 154"/>
                <a:gd name="T46" fmla="*/ 2147483646 w 154"/>
                <a:gd name="T47" fmla="*/ 2147483646 h 154"/>
                <a:gd name="T48" fmla="*/ 2147483646 w 154"/>
                <a:gd name="T49" fmla="*/ 2147483646 h 154"/>
                <a:gd name="T50" fmla="*/ 2147483646 w 154"/>
                <a:gd name="T51" fmla="*/ 2147483646 h 154"/>
                <a:gd name="T52" fmla="*/ 2147483646 w 154"/>
                <a:gd name="T53" fmla="*/ 2147483646 h 154"/>
                <a:gd name="T54" fmla="*/ 2147483646 w 154"/>
                <a:gd name="T55" fmla="*/ 2147483646 h 154"/>
                <a:gd name="T56" fmla="*/ 2147483646 w 154"/>
                <a:gd name="T57" fmla="*/ 2147483646 h 154"/>
                <a:gd name="T58" fmla="*/ 2147483646 w 154"/>
                <a:gd name="T59" fmla="*/ 2147483646 h 154"/>
                <a:gd name="T60" fmla="*/ 2147483646 w 154"/>
                <a:gd name="T61" fmla="*/ 2147483646 h 154"/>
                <a:gd name="T62" fmla="*/ 2147483646 w 154"/>
                <a:gd name="T63" fmla="*/ 2147483646 h 154"/>
                <a:gd name="T64" fmla="*/ 2147483646 w 154"/>
                <a:gd name="T65" fmla="*/ 2147483646 h 154"/>
                <a:gd name="T66" fmla="*/ 2147483646 w 154"/>
                <a:gd name="T67" fmla="*/ 2147483646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 name="Freeform 344"/>
            <p:cNvSpPr>
              <a:spLocks/>
            </p:cNvSpPr>
            <p:nvPr/>
          </p:nvSpPr>
          <p:spPr bwMode="auto">
            <a:xfrm>
              <a:off x="4691065" y="2019299"/>
              <a:ext cx="200025" cy="292100"/>
            </a:xfrm>
            <a:custGeom>
              <a:avLst/>
              <a:gdLst>
                <a:gd name="T0" fmla="*/ 2147483646 w 10045"/>
                <a:gd name="T1" fmla="*/ 2147483646 h 10019"/>
                <a:gd name="T2" fmla="*/ 2147483646 w 10045"/>
                <a:gd name="T3" fmla="*/ 2147483646 h 10019"/>
                <a:gd name="T4" fmla="*/ 2147483646 w 10045"/>
                <a:gd name="T5" fmla="*/ 2147483646 h 10019"/>
                <a:gd name="T6" fmla="*/ 2147483646 w 10045"/>
                <a:gd name="T7" fmla="*/ 2147483646 h 10019"/>
                <a:gd name="T8" fmla="*/ 2147483646 w 10045"/>
                <a:gd name="T9" fmla="*/ 2147483646 h 10019"/>
                <a:gd name="T10" fmla="*/ 2147483646 w 10045"/>
                <a:gd name="T11" fmla="*/ 2147483646 h 10019"/>
                <a:gd name="T12" fmla="*/ 2147483646 w 10045"/>
                <a:gd name="T13" fmla="*/ 2147483646 h 10019"/>
                <a:gd name="T14" fmla="*/ 2147483646 w 10045"/>
                <a:gd name="T15" fmla="*/ 2147483646 h 10019"/>
                <a:gd name="T16" fmla="*/ 2147483646 w 10045"/>
                <a:gd name="T17" fmla="*/ 2147483646 h 10019"/>
                <a:gd name="T18" fmla="*/ 0 w 10045"/>
                <a:gd name="T19" fmla="*/ 2147483646 h 10019"/>
                <a:gd name="T20" fmla="*/ 2147483646 w 10045"/>
                <a:gd name="T21" fmla="*/ 2147483646 h 10019"/>
                <a:gd name="T22" fmla="*/ 2147483646 w 10045"/>
                <a:gd name="T23" fmla="*/ 2147483646 h 10019"/>
                <a:gd name="T24" fmla="*/ 2147483646 w 10045"/>
                <a:gd name="T25" fmla="*/ 2147483646 h 10019"/>
                <a:gd name="T26" fmla="*/ 2147483646 w 10045"/>
                <a:gd name="T27" fmla="*/ 2147483646 h 10019"/>
                <a:gd name="T28" fmla="*/ 2147483646 w 10045"/>
                <a:gd name="T29" fmla="*/ 2147483646 h 10019"/>
                <a:gd name="T30" fmla="*/ 2147483646 w 10045"/>
                <a:gd name="T31" fmla="*/ 2147483646 h 10019"/>
                <a:gd name="T32" fmla="*/ 2147483646 w 10045"/>
                <a:gd name="T33" fmla="*/ 2147483646 h 10019"/>
                <a:gd name="T34" fmla="*/ 2147483646 w 10045"/>
                <a:gd name="T35" fmla="*/ 2147483646 h 10019"/>
                <a:gd name="T36" fmla="*/ 2147483646 w 10045"/>
                <a:gd name="T37" fmla="*/ 2147483646 h 10019"/>
                <a:gd name="T38" fmla="*/ 2147483646 w 10045"/>
                <a:gd name="T39" fmla="*/ 2147483646 h 10019"/>
                <a:gd name="T40" fmla="*/ 2147483646 w 10045"/>
                <a:gd name="T41" fmla="*/ 2147483646 h 10019"/>
                <a:gd name="T42" fmla="*/ 2147483646 w 10045"/>
                <a:gd name="T43" fmla="*/ 2147483646 h 10019"/>
                <a:gd name="T44" fmla="*/ 2147483646 w 10045"/>
                <a:gd name="T45" fmla="*/ 2147483646 h 10019"/>
                <a:gd name="T46" fmla="*/ 2147483646 w 10045"/>
                <a:gd name="T47" fmla="*/ 2147483646 h 10019"/>
                <a:gd name="T48" fmla="*/ 2147483646 w 10045"/>
                <a:gd name="T49" fmla="*/ 2147483646 h 10019"/>
                <a:gd name="T50" fmla="*/ 2147483646 w 10045"/>
                <a:gd name="T51" fmla="*/ 2147483646 h 10019"/>
                <a:gd name="T52" fmla="*/ 2147483646 w 10045"/>
                <a:gd name="T53" fmla="*/ 2147483646 h 10019"/>
                <a:gd name="T54" fmla="*/ 2147483646 w 10045"/>
                <a:gd name="T55" fmla="*/ 2147483646 h 10019"/>
                <a:gd name="T56" fmla="*/ 2147483646 w 10045"/>
                <a:gd name="T57" fmla="*/ 2147483646 h 10019"/>
                <a:gd name="T58" fmla="*/ 2147483646 w 10045"/>
                <a:gd name="T59" fmla="*/ 2147483646 h 10019"/>
                <a:gd name="T60" fmla="*/ 2147483646 w 10045"/>
                <a:gd name="T61" fmla="*/ 2147483646 h 10019"/>
                <a:gd name="T62" fmla="*/ 2147483646 w 10045"/>
                <a:gd name="T63" fmla="*/ 2147483646 h 10019"/>
                <a:gd name="T64" fmla="*/ 2147483646 w 10045"/>
                <a:gd name="T65" fmla="*/ 2147483646 h 10019"/>
                <a:gd name="T66" fmla="*/ 2147483646 w 10045"/>
                <a:gd name="T67" fmla="*/ 2147483646 h 10019"/>
                <a:gd name="T68" fmla="*/ 2147483646 w 10045"/>
                <a:gd name="T69" fmla="*/ 2147483646 h 10019"/>
                <a:gd name="T70" fmla="*/ 2147483646 w 10045"/>
                <a:gd name="T71" fmla="*/ 2147483646 h 10019"/>
                <a:gd name="T72" fmla="*/ 2147483646 w 10045"/>
                <a:gd name="T73" fmla="*/ 2147483646 h 10019"/>
                <a:gd name="T74" fmla="*/ 2147483646 w 10045"/>
                <a:gd name="T75" fmla="*/ 2147483646 h 10019"/>
                <a:gd name="T76" fmla="*/ 2147483646 w 10045"/>
                <a:gd name="T77" fmla="*/ 2147483646 h 10019"/>
                <a:gd name="T78" fmla="*/ 2147483646 w 10045"/>
                <a:gd name="T79" fmla="*/ 2147483646 h 10019"/>
                <a:gd name="T80" fmla="*/ 2147483646 w 10045"/>
                <a:gd name="T81" fmla="*/ 2147483646 h 10019"/>
                <a:gd name="T82" fmla="*/ 2147483646 w 10045"/>
                <a:gd name="T83" fmla="*/ 2147483646 h 10019"/>
                <a:gd name="T84" fmla="*/ 2147483646 w 10045"/>
                <a:gd name="T85" fmla="*/ 2147483646 h 10019"/>
                <a:gd name="T86" fmla="*/ 2147483646 w 10045"/>
                <a:gd name="T87" fmla="*/ 2147483646 h 10019"/>
                <a:gd name="T88" fmla="*/ 2147483646 w 10045"/>
                <a:gd name="T89" fmla="*/ 2147483646 h 10019"/>
                <a:gd name="T90" fmla="*/ 2147483646 w 10045"/>
                <a:gd name="T91" fmla="*/ 2147483646 h 10019"/>
                <a:gd name="T92" fmla="*/ 2147483646 w 10045"/>
                <a:gd name="T93" fmla="*/ 2147483646 h 10019"/>
                <a:gd name="T94" fmla="*/ 2147483646 w 10045"/>
                <a:gd name="T95" fmla="*/ 2147483646 h 10019"/>
                <a:gd name="T96" fmla="*/ 2147483646 w 10045"/>
                <a:gd name="T97" fmla="*/ 2147483646 h 10019"/>
                <a:gd name="T98" fmla="*/ 2147483646 w 10045"/>
                <a:gd name="T99" fmla="*/ 2147483646 h 10019"/>
                <a:gd name="T100" fmla="*/ 2147483646 w 10045"/>
                <a:gd name="T101" fmla="*/ 2147483646 h 10019"/>
                <a:gd name="T102" fmla="*/ 2147483646 w 10045"/>
                <a:gd name="T103" fmla="*/ 0 h 10019"/>
                <a:gd name="T104" fmla="*/ 2147483646 w 10045"/>
                <a:gd name="T105" fmla="*/ 2147483646 h 10019"/>
                <a:gd name="T106" fmla="*/ 2147483646 w 10045"/>
                <a:gd name="T107" fmla="*/ 2147483646 h 10019"/>
                <a:gd name="T108" fmla="*/ 2147483646 w 10045"/>
                <a:gd name="T109" fmla="*/ 2147483646 h 10019"/>
                <a:gd name="T110" fmla="*/ 2147483646 w 10045"/>
                <a:gd name="T111" fmla="*/ 2147483646 h 10019"/>
                <a:gd name="T112" fmla="*/ 2147483646 w 10045"/>
                <a:gd name="T113" fmla="*/ 2147483646 h 10019"/>
                <a:gd name="T114" fmla="*/ 2147483646 w 10045"/>
                <a:gd name="T115" fmla="*/ 2147483646 h 10019"/>
                <a:gd name="T116" fmla="*/ 2147483646 w 10045"/>
                <a:gd name="T117" fmla="*/ 2147483646 h 10019"/>
                <a:gd name="T118" fmla="*/ 2147483646 w 10045"/>
                <a:gd name="T119" fmla="*/ 2147483646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 name="Freeform 345"/>
            <p:cNvSpPr>
              <a:spLocks/>
            </p:cNvSpPr>
            <p:nvPr/>
          </p:nvSpPr>
          <p:spPr bwMode="auto">
            <a:xfrm>
              <a:off x="4665663" y="2079624"/>
              <a:ext cx="76200" cy="101600"/>
            </a:xfrm>
            <a:custGeom>
              <a:avLst/>
              <a:gdLst>
                <a:gd name="T0" fmla="*/ 2147483646 w 66"/>
                <a:gd name="T1" fmla="*/ 2147483646 h 90"/>
                <a:gd name="T2" fmla="*/ 2147483646 w 66"/>
                <a:gd name="T3" fmla="*/ 2147483646 h 90"/>
                <a:gd name="T4" fmla="*/ 2147483646 w 66"/>
                <a:gd name="T5" fmla="*/ 2147483646 h 90"/>
                <a:gd name="T6" fmla="*/ 2147483646 w 66"/>
                <a:gd name="T7" fmla="*/ 2147483646 h 90"/>
                <a:gd name="T8" fmla="*/ 2147483646 w 66"/>
                <a:gd name="T9" fmla="*/ 2147483646 h 90"/>
                <a:gd name="T10" fmla="*/ 2147483646 w 66"/>
                <a:gd name="T11" fmla="*/ 2147483646 h 90"/>
                <a:gd name="T12" fmla="*/ 2147483646 w 66"/>
                <a:gd name="T13" fmla="*/ 2147483646 h 90"/>
                <a:gd name="T14" fmla="*/ 2147483646 w 66"/>
                <a:gd name="T15" fmla="*/ 2147483646 h 90"/>
                <a:gd name="T16" fmla="*/ 2147483646 w 66"/>
                <a:gd name="T17" fmla="*/ 2147483646 h 90"/>
                <a:gd name="T18" fmla="*/ 2147483646 w 66"/>
                <a:gd name="T19" fmla="*/ 2147483646 h 90"/>
                <a:gd name="T20" fmla="*/ 2147483646 w 66"/>
                <a:gd name="T21" fmla="*/ 0 h 90"/>
                <a:gd name="T22" fmla="*/ 2147483646 w 66"/>
                <a:gd name="T23" fmla="*/ 2147483646 h 90"/>
                <a:gd name="T24" fmla="*/ 2147483646 w 66"/>
                <a:gd name="T25" fmla="*/ 2147483646 h 90"/>
                <a:gd name="T26" fmla="*/ 2147483646 w 66"/>
                <a:gd name="T27" fmla="*/ 2147483646 h 90"/>
                <a:gd name="T28" fmla="*/ 2147483646 w 66"/>
                <a:gd name="T29" fmla="*/ 2147483646 h 90"/>
                <a:gd name="T30" fmla="*/ 2147483646 w 66"/>
                <a:gd name="T31" fmla="*/ 2147483646 h 90"/>
                <a:gd name="T32" fmla="*/ 0 w 66"/>
                <a:gd name="T33" fmla="*/ 2147483646 h 90"/>
                <a:gd name="T34" fmla="*/ 2147483646 w 66"/>
                <a:gd name="T35" fmla="*/ 2147483646 h 90"/>
                <a:gd name="T36" fmla="*/ 2147483646 w 66"/>
                <a:gd name="T37" fmla="*/ 2147483646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6" name="Freeform 346"/>
            <p:cNvSpPr>
              <a:spLocks/>
            </p:cNvSpPr>
            <p:nvPr/>
          </p:nvSpPr>
          <p:spPr bwMode="auto">
            <a:xfrm rot="-633815">
              <a:off x="5046663" y="2513013"/>
              <a:ext cx="158750" cy="163513"/>
            </a:xfrm>
            <a:custGeom>
              <a:avLst/>
              <a:gdLst>
                <a:gd name="T0" fmla="*/ 2147483646 w 9874"/>
                <a:gd name="T1" fmla="*/ 2147483646 h 10000"/>
                <a:gd name="T2" fmla="*/ 2147483646 w 9874"/>
                <a:gd name="T3" fmla="*/ 2147483646 h 10000"/>
                <a:gd name="T4" fmla="*/ 2147483646 w 9874"/>
                <a:gd name="T5" fmla="*/ 2147483646 h 10000"/>
                <a:gd name="T6" fmla="*/ 2147483646 w 9874"/>
                <a:gd name="T7" fmla="*/ 0 h 10000"/>
                <a:gd name="T8" fmla="*/ 2147483646 w 9874"/>
                <a:gd name="T9" fmla="*/ 2147483646 h 10000"/>
                <a:gd name="T10" fmla="*/ 2147483646 w 9874"/>
                <a:gd name="T11" fmla="*/ 2147483646 h 10000"/>
                <a:gd name="T12" fmla="*/ 2147483646 w 9874"/>
                <a:gd name="T13" fmla="*/ 2147483646 h 10000"/>
                <a:gd name="T14" fmla="*/ 2147483646 w 9874"/>
                <a:gd name="T15" fmla="*/ 2147483646 h 10000"/>
                <a:gd name="T16" fmla="*/ 2147483646 w 9874"/>
                <a:gd name="T17" fmla="*/ 2147483646 h 10000"/>
                <a:gd name="T18" fmla="*/ 0 w 9874"/>
                <a:gd name="T19" fmla="*/ 2147483646 h 10000"/>
                <a:gd name="T20" fmla="*/ 2147483646 w 9874"/>
                <a:gd name="T21" fmla="*/ 2147483646 h 10000"/>
                <a:gd name="T22" fmla="*/ 2147483646 w 9874"/>
                <a:gd name="T23" fmla="*/ 2147483646 h 10000"/>
                <a:gd name="T24" fmla="*/ 2147483646 w 9874"/>
                <a:gd name="T25" fmla="*/ 2147483646 h 10000"/>
                <a:gd name="T26" fmla="*/ 2147483646 w 9874"/>
                <a:gd name="T27" fmla="*/ 2147483646 h 10000"/>
                <a:gd name="T28" fmla="*/ 2147483646 w 9874"/>
                <a:gd name="T29" fmla="*/ 2147483646 h 10000"/>
                <a:gd name="T30" fmla="*/ 2147483646 w 9874"/>
                <a:gd name="T31" fmla="*/ 2147483646 h 10000"/>
                <a:gd name="T32" fmla="*/ 2147483646 w 9874"/>
                <a:gd name="T33" fmla="*/ 2147483646 h 10000"/>
                <a:gd name="T34" fmla="*/ 2147483646 w 9874"/>
                <a:gd name="T35" fmla="*/ 2147483646 h 10000"/>
                <a:gd name="T36" fmla="*/ 2147483646 w 9874"/>
                <a:gd name="T37" fmla="*/ 2147483646 h 10000"/>
                <a:gd name="T38" fmla="*/ 2147483646 w 9874"/>
                <a:gd name="T39" fmla="*/ 2147483646 h 10000"/>
                <a:gd name="T40" fmla="*/ 2147483646 w 9874"/>
                <a:gd name="T41" fmla="*/ 2147483646 h 10000"/>
                <a:gd name="T42" fmla="*/ 2147483646 w 9874"/>
                <a:gd name="T43" fmla="*/ 2147483646 h 10000"/>
                <a:gd name="T44" fmla="*/ 2147483646 w 9874"/>
                <a:gd name="T45" fmla="*/ 2147483646 h 10000"/>
                <a:gd name="T46" fmla="*/ 2147483646 w 9874"/>
                <a:gd name="T47" fmla="*/ 2147483646 h 10000"/>
                <a:gd name="T48" fmla="*/ 2147483646 w 9874"/>
                <a:gd name="T49" fmla="*/ 2147483646 h 10000"/>
                <a:gd name="T50" fmla="*/ 2147483646 w 9874"/>
                <a:gd name="T51" fmla="*/ 2147483646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7" name="Freeform 351"/>
            <p:cNvSpPr>
              <a:spLocks/>
            </p:cNvSpPr>
            <p:nvPr/>
          </p:nvSpPr>
          <p:spPr bwMode="auto">
            <a:xfrm>
              <a:off x="5037140" y="2259012"/>
              <a:ext cx="204787" cy="168275"/>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0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14773608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2147483646 w 10000"/>
                <a:gd name="T37" fmla="*/ 2147483646 h 10000"/>
                <a:gd name="T38" fmla="*/ 2147483646 w 10000"/>
                <a:gd name="T39" fmla="*/ 2147483646 h 10000"/>
                <a:gd name="T40" fmla="*/ 2147483646 w 10000"/>
                <a:gd name="T41" fmla="*/ 2147483646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8" name="Freeform 353"/>
            <p:cNvSpPr>
              <a:spLocks/>
            </p:cNvSpPr>
            <p:nvPr/>
          </p:nvSpPr>
          <p:spPr bwMode="auto">
            <a:xfrm>
              <a:off x="4830763" y="2181225"/>
              <a:ext cx="158750" cy="82551"/>
            </a:xfrm>
            <a:custGeom>
              <a:avLst/>
              <a:gdLst>
                <a:gd name="T0" fmla="*/ 2147483646 w 10569"/>
                <a:gd name="T1" fmla="*/ 1784266055 h 10092"/>
                <a:gd name="T2" fmla="*/ 2147483646 w 10569"/>
                <a:gd name="T3" fmla="*/ 1003710399 h 10092"/>
                <a:gd name="T4" fmla="*/ 2147483646 w 10569"/>
                <a:gd name="T5" fmla="*/ 502000758 h 10092"/>
                <a:gd name="T6" fmla="*/ 2147483646 w 10569"/>
                <a:gd name="T7" fmla="*/ 0 h 10092"/>
                <a:gd name="T8" fmla="*/ 2147483646 w 10569"/>
                <a:gd name="T9" fmla="*/ 250834547 h 10092"/>
                <a:gd name="T10" fmla="*/ 2147483646 w 10569"/>
                <a:gd name="T11" fmla="*/ 0 h 10092"/>
                <a:gd name="T12" fmla="*/ 2147483646 w 10569"/>
                <a:gd name="T13" fmla="*/ 250834547 h 10092"/>
                <a:gd name="T14" fmla="*/ 2147483646 w 10569"/>
                <a:gd name="T15" fmla="*/ 502000758 h 10092"/>
                <a:gd name="T16" fmla="*/ 2147483646 w 10569"/>
                <a:gd name="T17" fmla="*/ 752875852 h 10092"/>
                <a:gd name="T18" fmla="*/ 126895188 w 10569"/>
                <a:gd name="T19" fmla="*/ 1003710399 h 10092"/>
                <a:gd name="T20" fmla="*/ 2147483646 w 10569"/>
                <a:gd name="T21" fmla="*/ 1342794782 h 10092"/>
                <a:gd name="T22" fmla="*/ 2147483646 w 10569"/>
                <a:gd name="T23" fmla="*/ 1800525632 h 10092"/>
                <a:gd name="T24" fmla="*/ 2147483646 w 10569"/>
                <a:gd name="T25" fmla="*/ 2147483646 h 10092"/>
                <a:gd name="T26" fmla="*/ 2147483646 w 10569"/>
                <a:gd name="T27" fmla="*/ 2147483646 h 10092"/>
                <a:gd name="T28" fmla="*/ 2147483646 w 10569"/>
                <a:gd name="T29" fmla="*/ 2147483646 h 10092"/>
                <a:gd name="T30" fmla="*/ 2147483646 w 10569"/>
                <a:gd name="T31" fmla="*/ 2147483646 h 10092"/>
                <a:gd name="T32" fmla="*/ 2147483646 w 10569"/>
                <a:gd name="T33" fmla="*/ 2147483646 h 10092"/>
                <a:gd name="T34" fmla="*/ 2147483646 w 10569"/>
                <a:gd name="T35" fmla="*/ 2147483646 h 10092"/>
                <a:gd name="T36" fmla="*/ 2147483646 w 10569"/>
                <a:gd name="T37" fmla="*/ 2147483646 h 10092"/>
                <a:gd name="T38" fmla="*/ 2147483646 w 10569"/>
                <a:gd name="T39" fmla="*/ 2147483646 h 10092"/>
                <a:gd name="T40" fmla="*/ 2147483646 w 10569"/>
                <a:gd name="T41" fmla="*/ 2147483646 h 10092"/>
                <a:gd name="T42" fmla="*/ 2147483646 w 10569"/>
                <a:gd name="T43" fmla="*/ 2147483646 h 10092"/>
                <a:gd name="T44" fmla="*/ 2147483646 w 10569"/>
                <a:gd name="T45" fmla="*/ 2147483646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 name="Freeform 354"/>
            <p:cNvSpPr>
              <a:spLocks/>
            </p:cNvSpPr>
            <p:nvPr/>
          </p:nvSpPr>
          <p:spPr bwMode="auto">
            <a:xfrm>
              <a:off x="4943477" y="2266949"/>
              <a:ext cx="138113" cy="95251"/>
            </a:xfrm>
            <a:custGeom>
              <a:avLst/>
              <a:gdLst>
                <a:gd name="T0" fmla="*/ 2147483646 w 9980"/>
                <a:gd name="T1" fmla="*/ 0 h 10000"/>
                <a:gd name="T2" fmla="*/ 2147483646 w 9980"/>
                <a:gd name="T3" fmla="*/ 1146309471 h 10000"/>
                <a:gd name="T4" fmla="*/ 2147483646 w 9980"/>
                <a:gd name="T5" fmla="*/ 1665489132 h 10000"/>
                <a:gd name="T6" fmla="*/ 2147483646 w 9980"/>
                <a:gd name="T7" fmla="*/ 2147483646 h 10000"/>
                <a:gd name="T8" fmla="*/ 2147483646 w 9980"/>
                <a:gd name="T9" fmla="*/ 1996026625 h 10000"/>
                <a:gd name="T10" fmla="*/ 2147483646 w 9980"/>
                <a:gd name="T11" fmla="*/ 1665489132 h 10000"/>
                <a:gd name="T12" fmla="*/ 2147483646 w 9980"/>
                <a:gd name="T13" fmla="*/ 2147483646 h 10000"/>
                <a:gd name="T14" fmla="*/ 579158307 w 9980"/>
                <a:gd name="T15" fmla="*/ 2147483646 h 10000"/>
                <a:gd name="T16" fmla="*/ 155334902 w 9980"/>
                <a:gd name="T17" fmla="*/ 2147483646 h 10000"/>
                <a:gd name="T18" fmla="*/ 2147483646 w 9980"/>
                <a:gd name="T19" fmla="*/ 2147483646 h 10000"/>
                <a:gd name="T20" fmla="*/ 2147483646 w 9980"/>
                <a:gd name="T21" fmla="*/ 2147483646 h 10000"/>
                <a:gd name="T22" fmla="*/ 2147483646 w 9980"/>
                <a:gd name="T23" fmla="*/ 2147483646 h 10000"/>
                <a:gd name="T24" fmla="*/ 2147483646 w 9980"/>
                <a:gd name="T25" fmla="*/ 2147483646 h 10000"/>
                <a:gd name="T26" fmla="*/ 2147483646 w 9980"/>
                <a:gd name="T27" fmla="*/ 2147483646 h 10000"/>
                <a:gd name="T28" fmla="*/ 2147483646 w 9980"/>
                <a:gd name="T29" fmla="*/ 2147483646 h 10000"/>
                <a:gd name="T30" fmla="*/ 2147483646 w 9980"/>
                <a:gd name="T31" fmla="*/ 2147483646 h 10000"/>
                <a:gd name="T32" fmla="*/ 2147483646 w 9980"/>
                <a:gd name="T33" fmla="*/ 2147483646 h 10000"/>
                <a:gd name="T34" fmla="*/ 2147483646 w 9980"/>
                <a:gd name="T35" fmla="*/ 1146309471 h 10000"/>
                <a:gd name="T36" fmla="*/ 2147483646 w 9980"/>
                <a:gd name="T37" fmla="*/ 94320627 h 10000"/>
                <a:gd name="T38" fmla="*/ 2147483646 w 9980"/>
                <a:gd name="T39" fmla="*/ 250572289 h 10000"/>
                <a:gd name="T40" fmla="*/ 2147483646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0" name="Freeform 355"/>
            <p:cNvSpPr>
              <a:spLocks/>
            </p:cNvSpPr>
            <p:nvPr/>
          </p:nvSpPr>
          <p:spPr bwMode="auto">
            <a:xfrm>
              <a:off x="4948238" y="2227261"/>
              <a:ext cx="133350" cy="69851"/>
            </a:xfrm>
            <a:custGeom>
              <a:avLst/>
              <a:gdLst>
                <a:gd name="T0" fmla="*/ 2147483646 w 10000"/>
                <a:gd name="T1" fmla="*/ 85299240 h 9595"/>
                <a:gd name="T2" fmla="*/ 2147483646 w 10000"/>
                <a:gd name="T3" fmla="*/ 13576773 h 9595"/>
                <a:gd name="T4" fmla="*/ 2147483646 w 10000"/>
                <a:gd name="T5" fmla="*/ 14455609 h 9595"/>
                <a:gd name="T6" fmla="*/ 2147483646 w 10000"/>
                <a:gd name="T7" fmla="*/ 85299240 h 9595"/>
                <a:gd name="T8" fmla="*/ 2147483646 w 10000"/>
                <a:gd name="T9" fmla="*/ 409818380 h 9595"/>
                <a:gd name="T10" fmla="*/ 0 w 10000"/>
                <a:gd name="T11" fmla="*/ 734500748 h 9595"/>
                <a:gd name="T12" fmla="*/ 2147483646 w 10000"/>
                <a:gd name="T13" fmla="*/ 1059017558 h 9595"/>
                <a:gd name="T14" fmla="*/ 2147483646 w 10000"/>
                <a:gd name="T15" fmla="*/ 1253991381 h 9595"/>
                <a:gd name="T16" fmla="*/ 2147483646 w 10000"/>
                <a:gd name="T17" fmla="*/ 1401365760 h 9595"/>
                <a:gd name="T18" fmla="*/ 2147483646 w 10000"/>
                <a:gd name="T19" fmla="*/ 1206535080 h 9595"/>
                <a:gd name="T20" fmla="*/ 2147483646 w 10000"/>
                <a:gd name="T21" fmla="*/ 1117738892 h 9595"/>
                <a:gd name="T22" fmla="*/ 2147483646 w 10000"/>
                <a:gd name="T23" fmla="*/ 800069697 h 9595"/>
                <a:gd name="T24" fmla="*/ 2147483646 w 10000"/>
                <a:gd name="T25" fmla="*/ 865641717 h 9595"/>
                <a:gd name="T26" fmla="*/ 2147483646 w 10000"/>
                <a:gd name="T27" fmla="*/ 726322096 h 9595"/>
                <a:gd name="T28" fmla="*/ 2147483646 w 10000"/>
                <a:gd name="T29" fmla="*/ 572221676 h 9595"/>
                <a:gd name="T30" fmla="*/ 2147483646 w 10000"/>
                <a:gd name="T31" fmla="*/ 314602478 h 9595"/>
                <a:gd name="T32" fmla="*/ 2147483646 w 10000"/>
                <a:gd name="T33" fmla="*/ 177307990 h 9595"/>
                <a:gd name="T34" fmla="*/ 2147483646 w 10000"/>
                <a:gd name="T35" fmla="*/ 85299240 h 9595"/>
                <a:gd name="T36" fmla="*/ 2147483646 w 10000"/>
                <a:gd name="T37" fmla="*/ 85299240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1" name="Freeform 356"/>
            <p:cNvSpPr>
              <a:spLocks/>
            </p:cNvSpPr>
            <p:nvPr/>
          </p:nvSpPr>
          <p:spPr bwMode="auto">
            <a:xfrm>
              <a:off x="5097463" y="2408236"/>
              <a:ext cx="182562" cy="141288"/>
            </a:xfrm>
            <a:custGeom>
              <a:avLst/>
              <a:gdLst>
                <a:gd name="T0" fmla="*/ 2147483646 w 10000"/>
                <a:gd name="T1" fmla="*/ 2147483646 h 10000"/>
                <a:gd name="T2" fmla="*/ 2147483646 w 10000"/>
                <a:gd name="T3" fmla="*/ 2147483646 h 10000"/>
                <a:gd name="T4" fmla="*/ 0 w 10000"/>
                <a:gd name="T5" fmla="*/ 0 h 10000"/>
                <a:gd name="T6" fmla="*/ 0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2147483646 w 10000"/>
                <a:gd name="T37" fmla="*/ 2147483646 h 10000"/>
                <a:gd name="T38" fmla="*/ 2147483646 w 10000"/>
                <a:gd name="T39" fmla="*/ 2147483646 h 10000"/>
                <a:gd name="T40" fmla="*/ 2147483646 w 10000"/>
                <a:gd name="T41" fmla="*/ 2147483646 h 10000"/>
                <a:gd name="T42" fmla="*/ 2147483646 w 10000"/>
                <a:gd name="T43" fmla="*/ 2147483646 h 10000"/>
                <a:gd name="T44" fmla="*/ 2147483646 w 10000"/>
                <a:gd name="T45" fmla="*/ 0 h 10000"/>
                <a:gd name="T46" fmla="*/ 2147483646 w 10000"/>
                <a:gd name="T47" fmla="*/ 2147483646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2" name="Freeform 361"/>
            <p:cNvSpPr>
              <a:spLocks/>
            </p:cNvSpPr>
            <p:nvPr/>
          </p:nvSpPr>
          <p:spPr bwMode="auto">
            <a:xfrm>
              <a:off x="4691063" y="2293936"/>
              <a:ext cx="114300" cy="65088"/>
            </a:xfrm>
            <a:custGeom>
              <a:avLst/>
              <a:gdLst>
                <a:gd name="T0" fmla="*/ 2147483646 w 10000"/>
                <a:gd name="T1" fmla="*/ 117523815 h 11466"/>
                <a:gd name="T2" fmla="*/ 2147483646 w 10000"/>
                <a:gd name="T3" fmla="*/ 75272047 h 11466"/>
                <a:gd name="T4" fmla="*/ 2147483646 w 10000"/>
                <a:gd name="T5" fmla="*/ 33020432 h 11466"/>
                <a:gd name="T6" fmla="*/ 2147483646 w 10000"/>
                <a:gd name="T7" fmla="*/ 65841468 h 11466"/>
                <a:gd name="T8" fmla="*/ 2147483646 w 10000"/>
                <a:gd name="T9" fmla="*/ 0 h 11466"/>
                <a:gd name="T10" fmla="*/ 2147483646 w 10000"/>
                <a:gd name="T11" fmla="*/ 63477200 h 11466"/>
                <a:gd name="T12" fmla="*/ 0 w 10000"/>
                <a:gd name="T13" fmla="*/ 202027038 h 11466"/>
                <a:gd name="T14" fmla="*/ 0 w 10000"/>
                <a:gd name="T15" fmla="*/ 286524040 h 11466"/>
                <a:gd name="T16" fmla="*/ 2147483646 w 10000"/>
                <a:gd name="T17" fmla="*/ 286524040 h 11466"/>
                <a:gd name="T18" fmla="*/ 2147483646 w 10000"/>
                <a:gd name="T19" fmla="*/ 387555188 h 11466"/>
                <a:gd name="T20" fmla="*/ 2147483646 w 10000"/>
                <a:gd name="T21" fmla="*/ 371027429 h 11466"/>
                <a:gd name="T22" fmla="*/ 2147483646 w 10000"/>
                <a:gd name="T23" fmla="*/ 305386266 h 11466"/>
                <a:gd name="T24" fmla="*/ 2147483646 w 10000"/>
                <a:gd name="T25" fmla="*/ 342940248 h 11466"/>
                <a:gd name="T26" fmla="*/ 2147483646 w 10000"/>
                <a:gd name="T27" fmla="*/ 286524040 h 11466"/>
                <a:gd name="T28" fmla="*/ 2147483646 w 10000"/>
                <a:gd name="T29" fmla="*/ 244272431 h 11466"/>
                <a:gd name="T30" fmla="*/ 2147483646 w 10000"/>
                <a:gd name="T31" fmla="*/ 244272431 h 11466"/>
                <a:gd name="T32" fmla="*/ 2147483646 w 10000"/>
                <a:gd name="T33" fmla="*/ 202027038 h 11466"/>
                <a:gd name="T34" fmla="*/ 2147483646 w 10000"/>
                <a:gd name="T35" fmla="*/ 117523815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3" name="Freeform 363"/>
            <p:cNvSpPr>
              <a:spLocks/>
            </p:cNvSpPr>
            <p:nvPr/>
          </p:nvSpPr>
          <p:spPr bwMode="auto">
            <a:xfrm>
              <a:off x="4633914" y="2147887"/>
              <a:ext cx="71437" cy="74613"/>
            </a:xfrm>
            <a:custGeom>
              <a:avLst/>
              <a:gdLst>
                <a:gd name="T0" fmla="*/ 306118187 w 10056"/>
                <a:gd name="T1" fmla="*/ 789654352 h 10000"/>
                <a:gd name="T2" fmla="*/ 429904577 w 10056"/>
                <a:gd name="T3" fmla="*/ 1105629969 h 10000"/>
                <a:gd name="T4" fmla="*/ 677586608 w 10056"/>
                <a:gd name="T5" fmla="*/ 1263521769 h 10000"/>
                <a:gd name="T6" fmla="*/ 903376652 w 10056"/>
                <a:gd name="T7" fmla="*/ 1467713300 h 10000"/>
                <a:gd name="T8" fmla="*/ 1135951392 w 10056"/>
                <a:gd name="T9" fmla="*/ 1727539702 h 10000"/>
                <a:gd name="T10" fmla="*/ 1281375230 w 10056"/>
                <a:gd name="T11" fmla="*/ 1300499113 h 10000"/>
                <a:gd name="T12" fmla="*/ 1195148611 w 10056"/>
                <a:gd name="T13" fmla="*/ 984526451 h 10000"/>
                <a:gd name="T14" fmla="*/ 1288557149 w 10056"/>
                <a:gd name="T15" fmla="*/ 566991022 h 10000"/>
                <a:gd name="T16" fmla="*/ 1106984257 w 10056"/>
                <a:gd name="T17" fmla="*/ 409071324 h 10000"/>
                <a:gd name="T18" fmla="*/ 925159339 w 10056"/>
                <a:gd name="T19" fmla="*/ 315789890 h 10000"/>
                <a:gd name="T20" fmla="*/ 677586608 w 10056"/>
                <a:gd name="T21" fmla="*/ 157894755 h 10000"/>
                <a:gd name="T22" fmla="*/ 429904577 w 10056"/>
                <a:gd name="T23" fmla="*/ 157894755 h 10000"/>
                <a:gd name="T24" fmla="*/ 306118187 w 10056"/>
                <a:gd name="T25" fmla="*/ 0 h 10000"/>
                <a:gd name="T26" fmla="*/ 58563422 w 10056"/>
                <a:gd name="T27" fmla="*/ 157894755 h 10000"/>
                <a:gd name="T28" fmla="*/ 0 w 10056"/>
                <a:gd name="T29" fmla="*/ 167744178 h 10000"/>
                <a:gd name="T30" fmla="*/ 116604471 w 10056"/>
                <a:gd name="T31" fmla="*/ 594785155 h 10000"/>
                <a:gd name="T32" fmla="*/ 306118187 w 10056"/>
                <a:gd name="T33" fmla="*/ 789654352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4" name="Freeform 252"/>
            <p:cNvSpPr>
              <a:spLocks/>
            </p:cNvSpPr>
            <p:nvPr/>
          </p:nvSpPr>
          <p:spPr bwMode="auto">
            <a:xfrm rot="-466474">
              <a:off x="4865688" y="2324101"/>
              <a:ext cx="88900" cy="47625"/>
            </a:xfrm>
            <a:custGeom>
              <a:avLst/>
              <a:gdLst>
                <a:gd name="T0" fmla="*/ 0 w 1912593"/>
                <a:gd name="T1" fmla="*/ 0 h 1229193"/>
                <a:gd name="T2" fmla="*/ 0 w 1912593"/>
                <a:gd name="T3" fmla="*/ 0 h 1229193"/>
                <a:gd name="T4" fmla="*/ 0 w 1912593"/>
                <a:gd name="T5" fmla="*/ 0 h 1229193"/>
                <a:gd name="T6" fmla="*/ 0 w 1912593"/>
                <a:gd name="T7" fmla="*/ 0 h 1229193"/>
                <a:gd name="T8" fmla="*/ 0 w 1912593"/>
                <a:gd name="T9" fmla="*/ 0 h 1229193"/>
                <a:gd name="T10" fmla="*/ 0 w 1912593"/>
                <a:gd name="T11" fmla="*/ 0 h 1229193"/>
                <a:gd name="T12" fmla="*/ 0 w 1912593"/>
                <a:gd name="T13" fmla="*/ 0 h 1229193"/>
                <a:gd name="T14" fmla="*/ 0 w 1912593"/>
                <a:gd name="T15" fmla="*/ 0 h 1229193"/>
                <a:gd name="T16" fmla="*/ 0 w 1912593"/>
                <a:gd name="T17" fmla="*/ 0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5" name="Freeform 253"/>
            <p:cNvSpPr>
              <a:spLocks/>
            </p:cNvSpPr>
            <p:nvPr/>
          </p:nvSpPr>
          <p:spPr bwMode="auto">
            <a:xfrm>
              <a:off x="4870452" y="2333625"/>
              <a:ext cx="142875" cy="149225"/>
            </a:xfrm>
            <a:custGeom>
              <a:avLst/>
              <a:gdLst>
                <a:gd name="T0" fmla="*/ 0 w 3644175"/>
                <a:gd name="T1" fmla="*/ 0 h 3780713"/>
                <a:gd name="T2" fmla="*/ 0 w 3644175"/>
                <a:gd name="T3" fmla="*/ 0 h 3780713"/>
                <a:gd name="T4" fmla="*/ 0 w 3644175"/>
                <a:gd name="T5" fmla="*/ 0 h 3780713"/>
                <a:gd name="T6" fmla="*/ 0 w 3644175"/>
                <a:gd name="T7" fmla="*/ 0 h 3780713"/>
                <a:gd name="T8" fmla="*/ 0 w 3644175"/>
                <a:gd name="T9" fmla="*/ 0 h 3780713"/>
                <a:gd name="T10" fmla="*/ 0 w 3644175"/>
                <a:gd name="T11" fmla="*/ 0 h 3780713"/>
                <a:gd name="T12" fmla="*/ 0 w 3644175"/>
                <a:gd name="T13" fmla="*/ 0 h 3780713"/>
                <a:gd name="T14" fmla="*/ 0 w 3644175"/>
                <a:gd name="T15" fmla="*/ 0 h 3780713"/>
                <a:gd name="T16" fmla="*/ 0 w 3644175"/>
                <a:gd name="T17" fmla="*/ 0 h 3780713"/>
                <a:gd name="T18" fmla="*/ 0 w 3644175"/>
                <a:gd name="T19" fmla="*/ 0 h 3780713"/>
                <a:gd name="T20" fmla="*/ 0 w 3644175"/>
                <a:gd name="T21" fmla="*/ 0 h 3780713"/>
                <a:gd name="T22" fmla="*/ 0 w 3644175"/>
                <a:gd name="T23" fmla="*/ 0 h 3780713"/>
                <a:gd name="T24" fmla="*/ 0 w 3644175"/>
                <a:gd name="T25" fmla="*/ 0 h 3780713"/>
                <a:gd name="T26" fmla="*/ 0 w 3644175"/>
                <a:gd name="T27" fmla="*/ 0 h 3780713"/>
                <a:gd name="T28" fmla="*/ 0 w 3644175"/>
                <a:gd name="T29" fmla="*/ 0 h 3780713"/>
                <a:gd name="T30" fmla="*/ 0 w 3644175"/>
                <a:gd name="T31" fmla="*/ 0 h 3780713"/>
                <a:gd name="T32" fmla="*/ 0 w 3644175"/>
                <a:gd name="T33" fmla="*/ 0 h 3780713"/>
                <a:gd name="T34" fmla="*/ 0 w 3644175"/>
                <a:gd name="T35" fmla="*/ 0 h 3780713"/>
                <a:gd name="T36" fmla="*/ 0 w 3644175"/>
                <a:gd name="T37" fmla="*/ 0 h 3780713"/>
                <a:gd name="T38" fmla="*/ 0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6" name="Freeform 254"/>
            <p:cNvSpPr>
              <a:spLocks/>
            </p:cNvSpPr>
            <p:nvPr/>
          </p:nvSpPr>
          <p:spPr bwMode="auto">
            <a:xfrm>
              <a:off x="4929190" y="2386013"/>
              <a:ext cx="98425" cy="98425"/>
            </a:xfrm>
            <a:custGeom>
              <a:avLst/>
              <a:gdLst>
                <a:gd name="T0" fmla="*/ 0 w 2398426"/>
                <a:gd name="T1" fmla="*/ 0 h 2488994"/>
                <a:gd name="T2" fmla="*/ 0 w 2398426"/>
                <a:gd name="T3" fmla="*/ 0 h 2488994"/>
                <a:gd name="T4" fmla="*/ 0 w 2398426"/>
                <a:gd name="T5" fmla="*/ 0 h 2488994"/>
                <a:gd name="T6" fmla="*/ 0 w 2398426"/>
                <a:gd name="T7" fmla="*/ 0 h 2488994"/>
                <a:gd name="T8" fmla="*/ 0 w 2398426"/>
                <a:gd name="T9" fmla="*/ 0 h 2488994"/>
                <a:gd name="T10" fmla="*/ 0 w 2398426"/>
                <a:gd name="T11" fmla="*/ 0 h 2488994"/>
                <a:gd name="T12" fmla="*/ 0 w 2398426"/>
                <a:gd name="T13" fmla="*/ 0 h 2488994"/>
                <a:gd name="T14" fmla="*/ 0 w 2398426"/>
                <a:gd name="T15" fmla="*/ 0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7" name="Freeform 255"/>
            <p:cNvSpPr>
              <a:spLocks/>
            </p:cNvSpPr>
            <p:nvPr/>
          </p:nvSpPr>
          <p:spPr bwMode="auto">
            <a:xfrm rot="286500">
              <a:off x="5000625" y="2446336"/>
              <a:ext cx="44450" cy="58739"/>
            </a:xfrm>
            <a:custGeom>
              <a:avLst/>
              <a:gdLst>
                <a:gd name="T0" fmla="*/ 0 w 1259245"/>
                <a:gd name="T1" fmla="*/ 0 h 1506961"/>
                <a:gd name="T2" fmla="*/ 0 w 1259245"/>
                <a:gd name="T3" fmla="*/ 0 h 1506961"/>
                <a:gd name="T4" fmla="*/ 0 w 1259245"/>
                <a:gd name="T5" fmla="*/ 0 h 1506961"/>
                <a:gd name="T6" fmla="*/ 0 w 1259245"/>
                <a:gd name="T7" fmla="*/ 0 h 1506961"/>
                <a:gd name="T8" fmla="*/ 0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8" name="Freeform 256"/>
            <p:cNvSpPr>
              <a:spLocks/>
            </p:cNvSpPr>
            <p:nvPr/>
          </p:nvSpPr>
          <p:spPr bwMode="auto">
            <a:xfrm>
              <a:off x="5002215" y="2344737"/>
              <a:ext cx="71437" cy="57151"/>
            </a:xfrm>
            <a:custGeom>
              <a:avLst/>
              <a:gdLst>
                <a:gd name="T0" fmla="*/ 0 w 1678899"/>
                <a:gd name="T1" fmla="*/ 0 h 1259174"/>
                <a:gd name="T2" fmla="*/ 0 w 1678899"/>
                <a:gd name="T3" fmla="*/ 0 h 1259174"/>
                <a:gd name="T4" fmla="*/ 0 w 1678899"/>
                <a:gd name="T5" fmla="*/ 0 h 1259174"/>
                <a:gd name="T6" fmla="*/ 0 w 1678899"/>
                <a:gd name="T7" fmla="*/ 0 h 1259174"/>
                <a:gd name="T8" fmla="*/ 0 w 1678899"/>
                <a:gd name="T9" fmla="*/ 0 h 1259174"/>
                <a:gd name="T10" fmla="*/ 0 w 1678899"/>
                <a:gd name="T11" fmla="*/ 0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9" name="Freeform 257"/>
            <p:cNvSpPr>
              <a:spLocks/>
            </p:cNvSpPr>
            <p:nvPr/>
          </p:nvSpPr>
          <p:spPr bwMode="auto">
            <a:xfrm>
              <a:off x="5014913" y="2397124"/>
              <a:ext cx="100012" cy="96837"/>
            </a:xfrm>
            <a:custGeom>
              <a:avLst/>
              <a:gdLst>
                <a:gd name="T0" fmla="*/ 0 w 2578308"/>
                <a:gd name="T1" fmla="*/ 0 h 2368446"/>
                <a:gd name="T2" fmla="*/ 0 w 2578308"/>
                <a:gd name="T3" fmla="*/ 0 h 2368446"/>
                <a:gd name="T4" fmla="*/ 0 w 2578308"/>
                <a:gd name="T5" fmla="*/ 0 h 2368446"/>
                <a:gd name="T6" fmla="*/ 0 w 2578308"/>
                <a:gd name="T7" fmla="*/ 0 h 2368446"/>
                <a:gd name="T8" fmla="*/ 0 w 2578308"/>
                <a:gd name="T9" fmla="*/ 0 h 2368446"/>
                <a:gd name="T10" fmla="*/ 0 w 2578308"/>
                <a:gd name="T11" fmla="*/ 0 h 2368446"/>
                <a:gd name="T12" fmla="*/ 0 w 2578308"/>
                <a:gd name="T13" fmla="*/ 0 h 2368446"/>
                <a:gd name="T14" fmla="*/ 0 w 2578308"/>
                <a:gd name="T15" fmla="*/ 0 h 2368446"/>
                <a:gd name="T16" fmla="*/ 0 w 2578308"/>
                <a:gd name="T17" fmla="*/ 0 h 2368446"/>
                <a:gd name="T18" fmla="*/ 0 w 2578308"/>
                <a:gd name="T19" fmla="*/ 0 h 2368446"/>
                <a:gd name="T20" fmla="*/ 0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30" name="Freeform 258"/>
            <p:cNvSpPr>
              <a:spLocks/>
            </p:cNvSpPr>
            <p:nvPr/>
          </p:nvSpPr>
          <p:spPr bwMode="auto">
            <a:xfrm>
              <a:off x="5041900" y="2457450"/>
              <a:ext cx="39688" cy="49212"/>
            </a:xfrm>
            <a:custGeom>
              <a:avLst/>
              <a:gdLst>
                <a:gd name="T0" fmla="*/ 0 w 1097536"/>
                <a:gd name="T1" fmla="*/ 0 h 1184223"/>
                <a:gd name="T2" fmla="*/ 0 w 1097536"/>
                <a:gd name="T3" fmla="*/ 0 h 1184223"/>
                <a:gd name="T4" fmla="*/ 0 w 1097536"/>
                <a:gd name="T5" fmla="*/ 0 h 1184223"/>
                <a:gd name="T6" fmla="*/ 0 w 1097536"/>
                <a:gd name="T7" fmla="*/ 0 h 1184223"/>
                <a:gd name="T8" fmla="*/ 0 w 1097536"/>
                <a:gd name="T9" fmla="*/ 0 h 1184223"/>
                <a:gd name="T10" fmla="*/ 0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31" name="Freeform 259"/>
            <p:cNvSpPr>
              <a:spLocks/>
            </p:cNvSpPr>
            <p:nvPr/>
          </p:nvSpPr>
          <p:spPr bwMode="auto">
            <a:xfrm>
              <a:off x="5059365" y="2484436"/>
              <a:ext cx="65087" cy="60325"/>
            </a:xfrm>
            <a:custGeom>
              <a:avLst/>
              <a:gdLst>
                <a:gd name="T0" fmla="*/ 0 w 1852882"/>
                <a:gd name="T1" fmla="*/ 0 h 1521018"/>
                <a:gd name="T2" fmla="*/ 0 w 1852882"/>
                <a:gd name="T3" fmla="*/ 0 h 1521018"/>
                <a:gd name="T4" fmla="*/ 0 w 1852882"/>
                <a:gd name="T5" fmla="*/ 0 h 1521018"/>
                <a:gd name="T6" fmla="*/ 0 w 1852882"/>
                <a:gd name="T7" fmla="*/ 0 h 1521018"/>
                <a:gd name="T8" fmla="*/ 0 w 1852882"/>
                <a:gd name="T9" fmla="*/ 0 h 1521018"/>
                <a:gd name="T10" fmla="*/ 0 w 1852882"/>
                <a:gd name="T11" fmla="*/ 0 h 1521018"/>
                <a:gd name="T12" fmla="*/ 0 w 1852882"/>
                <a:gd name="T13" fmla="*/ 0 h 1521018"/>
                <a:gd name="T14" fmla="*/ 0 w 1852882"/>
                <a:gd name="T15" fmla="*/ 0 h 1521018"/>
                <a:gd name="T16" fmla="*/ 0 w 1852882"/>
                <a:gd name="T17" fmla="*/ 0 h 1521018"/>
                <a:gd name="T18" fmla="*/ 0 w 1852882"/>
                <a:gd name="T19" fmla="*/ 0 h 1521018"/>
                <a:gd name="T20" fmla="*/ 0 w 1852882"/>
                <a:gd name="T21" fmla="*/ 0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32" name="Freeform 260"/>
            <p:cNvSpPr>
              <a:spLocks/>
            </p:cNvSpPr>
            <p:nvPr/>
          </p:nvSpPr>
          <p:spPr bwMode="auto">
            <a:xfrm>
              <a:off x="5019677" y="2474911"/>
              <a:ext cx="53975" cy="109539"/>
            </a:xfrm>
            <a:custGeom>
              <a:avLst/>
              <a:gdLst>
                <a:gd name="T0" fmla="*/ 0 w 444747"/>
                <a:gd name="T1" fmla="*/ 1 h 900169"/>
                <a:gd name="T2" fmla="*/ 0 w 444747"/>
                <a:gd name="T3" fmla="*/ 1 h 900169"/>
                <a:gd name="T4" fmla="*/ 0 w 444747"/>
                <a:gd name="T5" fmla="*/ 2 h 900169"/>
                <a:gd name="T6" fmla="*/ 1 w 444747"/>
                <a:gd name="T7" fmla="*/ 3 h 900169"/>
                <a:gd name="T8" fmla="*/ 1 w 444747"/>
                <a:gd name="T9" fmla="*/ 3 h 900169"/>
                <a:gd name="T10" fmla="*/ 1 w 444747"/>
                <a:gd name="T11" fmla="*/ 2 h 900169"/>
                <a:gd name="T12" fmla="*/ 1 w 444747"/>
                <a:gd name="T13" fmla="*/ 2 h 900169"/>
                <a:gd name="T14" fmla="*/ 1 w 444747"/>
                <a:gd name="T15" fmla="*/ 2 h 900169"/>
                <a:gd name="T16" fmla="*/ 1 w 444747"/>
                <a:gd name="T17" fmla="*/ 2 h 900169"/>
                <a:gd name="T18" fmla="*/ 1 w 444747"/>
                <a:gd name="T19" fmla="*/ 1 h 900169"/>
                <a:gd name="T20" fmla="*/ 1 w 444747"/>
                <a:gd name="T21" fmla="*/ 0 h 900169"/>
                <a:gd name="T22" fmla="*/ 0 w 444747"/>
                <a:gd name="T23" fmla="*/ 1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33" name="Freeform 257"/>
            <p:cNvSpPr>
              <a:spLocks/>
            </p:cNvSpPr>
            <p:nvPr/>
          </p:nvSpPr>
          <p:spPr bwMode="auto">
            <a:xfrm>
              <a:off x="4252915" y="1989137"/>
              <a:ext cx="109537" cy="163513"/>
            </a:xfrm>
            <a:custGeom>
              <a:avLst/>
              <a:gdLst>
                <a:gd name="T0" fmla="*/ 2147483646 w 84"/>
                <a:gd name="T1" fmla="*/ 2147483646 h 126"/>
                <a:gd name="T2" fmla="*/ 0 w 84"/>
                <a:gd name="T3" fmla="*/ 2147483646 h 126"/>
                <a:gd name="T4" fmla="*/ 0 w 84"/>
                <a:gd name="T5" fmla="*/ 2147483646 h 126"/>
                <a:gd name="T6" fmla="*/ 2147483646 w 84"/>
                <a:gd name="T7" fmla="*/ 2147483646 h 126"/>
                <a:gd name="T8" fmla="*/ 2147483646 w 84"/>
                <a:gd name="T9" fmla="*/ 2147483646 h 126"/>
                <a:gd name="T10" fmla="*/ 2147483646 w 84"/>
                <a:gd name="T11" fmla="*/ 2147483646 h 126"/>
                <a:gd name="T12" fmla="*/ 2147483646 w 84"/>
                <a:gd name="T13" fmla="*/ 2147483646 h 126"/>
                <a:gd name="T14" fmla="*/ 2147483646 w 84"/>
                <a:gd name="T15" fmla="*/ 2147483646 h 126"/>
                <a:gd name="T16" fmla="*/ 2147483646 w 84"/>
                <a:gd name="T17" fmla="*/ 2147483646 h 126"/>
                <a:gd name="T18" fmla="*/ 2147483646 w 84"/>
                <a:gd name="T19" fmla="*/ 2147483646 h 126"/>
                <a:gd name="T20" fmla="*/ 2147483646 w 84"/>
                <a:gd name="T21" fmla="*/ 2147483646 h 126"/>
                <a:gd name="T22" fmla="*/ 2147483646 w 84"/>
                <a:gd name="T23" fmla="*/ 0 h 126"/>
                <a:gd name="T24" fmla="*/ 2147483646 w 84"/>
                <a:gd name="T25" fmla="*/ 2147483646 h 126"/>
                <a:gd name="T26" fmla="*/ 2147483646 w 84"/>
                <a:gd name="T27" fmla="*/ 2147483646 h 126"/>
                <a:gd name="T28" fmla="*/ 2147483646 w 84"/>
                <a:gd name="T29" fmla="*/ 2147483646 h 126"/>
                <a:gd name="T30" fmla="*/ 2147483646 w 84"/>
                <a:gd name="T31" fmla="*/ 2147483646 h 126"/>
                <a:gd name="T32" fmla="*/ 2147483646 w 84"/>
                <a:gd name="T33" fmla="*/ 2147483646 h 126"/>
                <a:gd name="T34" fmla="*/ 2147483646 w 84"/>
                <a:gd name="T35" fmla="*/ 2147483646 h 126"/>
                <a:gd name="T36" fmla="*/ 2147483646 w 84"/>
                <a:gd name="T37" fmla="*/ 2147483646 h 126"/>
                <a:gd name="T38" fmla="*/ 2147483646 w 84"/>
                <a:gd name="T39" fmla="*/ 2147483646 h 126"/>
                <a:gd name="T40" fmla="*/ 2147483646 w 84"/>
                <a:gd name="T41" fmla="*/ 2147483646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34" name="Freeform 258"/>
            <p:cNvSpPr>
              <a:spLocks/>
            </p:cNvSpPr>
            <p:nvPr/>
          </p:nvSpPr>
          <p:spPr bwMode="auto">
            <a:xfrm>
              <a:off x="5830888" y="654050"/>
              <a:ext cx="436562" cy="557212"/>
            </a:xfrm>
            <a:custGeom>
              <a:avLst/>
              <a:gdLst>
                <a:gd name="T0" fmla="*/ 2147483646 w 336"/>
                <a:gd name="T1" fmla="*/ 2147483646 h 427"/>
                <a:gd name="T2" fmla="*/ 2147483646 w 336"/>
                <a:gd name="T3" fmla="*/ 2147483646 h 427"/>
                <a:gd name="T4" fmla="*/ 2147483646 w 336"/>
                <a:gd name="T5" fmla="*/ 2147483646 h 427"/>
                <a:gd name="T6" fmla="*/ 2147483646 w 336"/>
                <a:gd name="T7" fmla="*/ 2147483646 h 427"/>
                <a:gd name="T8" fmla="*/ 2147483646 w 336"/>
                <a:gd name="T9" fmla="*/ 2147483646 h 427"/>
                <a:gd name="T10" fmla="*/ 2147483646 w 336"/>
                <a:gd name="T11" fmla="*/ 2147483646 h 427"/>
                <a:gd name="T12" fmla="*/ 2147483646 w 336"/>
                <a:gd name="T13" fmla="*/ 2147483646 h 427"/>
                <a:gd name="T14" fmla="*/ 2147483646 w 336"/>
                <a:gd name="T15" fmla="*/ 2147483646 h 427"/>
                <a:gd name="T16" fmla="*/ 2147483646 w 336"/>
                <a:gd name="T17" fmla="*/ 2147483646 h 427"/>
                <a:gd name="T18" fmla="*/ 2147483646 w 336"/>
                <a:gd name="T19" fmla="*/ 2147483646 h 427"/>
                <a:gd name="T20" fmla="*/ 2147483646 w 336"/>
                <a:gd name="T21" fmla="*/ 2147483646 h 427"/>
                <a:gd name="T22" fmla="*/ 2147483646 w 336"/>
                <a:gd name="T23" fmla="*/ 0 h 427"/>
                <a:gd name="T24" fmla="*/ 2147483646 w 336"/>
                <a:gd name="T25" fmla="*/ 2147483646 h 427"/>
                <a:gd name="T26" fmla="*/ 2147483646 w 336"/>
                <a:gd name="T27" fmla="*/ 2147483646 h 427"/>
                <a:gd name="T28" fmla="*/ 2147483646 w 336"/>
                <a:gd name="T29" fmla="*/ 2147483646 h 427"/>
                <a:gd name="T30" fmla="*/ 2147483646 w 336"/>
                <a:gd name="T31" fmla="*/ 2147483646 h 427"/>
                <a:gd name="T32" fmla="*/ 2147483646 w 336"/>
                <a:gd name="T33" fmla="*/ 2147483646 h 427"/>
                <a:gd name="T34" fmla="*/ 2147483646 w 336"/>
                <a:gd name="T35" fmla="*/ 2147483646 h 427"/>
                <a:gd name="T36" fmla="*/ 2147483646 w 336"/>
                <a:gd name="T37" fmla="*/ 2147483646 h 427"/>
                <a:gd name="T38" fmla="*/ 2147483646 w 336"/>
                <a:gd name="T39" fmla="*/ 2147483646 h 427"/>
                <a:gd name="T40" fmla="*/ 2147483646 w 336"/>
                <a:gd name="T41" fmla="*/ 2147483646 h 427"/>
                <a:gd name="T42" fmla="*/ 2147483646 w 336"/>
                <a:gd name="T43" fmla="*/ 2147483646 h 427"/>
                <a:gd name="T44" fmla="*/ 2147483646 w 336"/>
                <a:gd name="T45" fmla="*/ 2147483646 h 427"/>
                <a:gd name="T46" fmla="*/ 2147483646 w 336"/>
                <a:gd name="T47" fmla="*/ 2147483646 h 427"/>
                <a:gd name="T48" fmla="*/ 2147483646 w 336"/>
                <a:gd name="T49" fmla="*/ 2147483646 h 427"/>
                <a:gd name="T50" fmla="*/ 2147483646 w 336"/>
                <a:gd name="T51" fmla="*/ 2147483646 h 427"/>
                <a:gd name="T52" fmla="*/ 2147483646 w 336"/>
                <a:gd name="T53" fmla="*/ 2147483646 h 427"/>
                <a:gd name="T54" fmla="*/ 0 w 336"/>
                <a:gd name="T55" fmla="*/ 2147483646 h 427"/>
                <a:gd name="T56" fmla="*/ 2147483646 w 336"/>
                <a:gd name="T57" fmla="*/ 2147483646 h 427"/>
                <a:gd name="T58" fmla="*/ 2147483646 w 336"/>
                <a:gd name="T59" fmla="*/ 2147483646 h 427"/>
                <a:gd name="T60" fmla="*/ 2147483646 w 336"/>
                <a:gd name="T61" fmla="*/ 2147483646 h 427"/>
                <a:gd name="T62" fmla="*/ 2147483646 w 336"/>
                <a:gd name="T63" fmla="*/ 2147483646 h 427"/>
                <a:gd name="T64" fmla="*/ 2147483646 w 336"/>
                <a:gd name="T65" fmla="*/ 2147483646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35" name="Freeform 259"/>
            <p:cNvSpPr>
              <a:spLocks/>
            </p:cNvSpPr>
            <p:nvPr/>
          </p:nvSpPr>
          <p:spPr bwMode="auto">
            <a:xfrm>
              <a:off x="5572125" y="3932237"/>
              <a:ext cx="166688" cy="346075"/>
            </a:xfrm>
            <a:custGeom>
              <a:avLst/>
              <a:gdLst>
                <a:gd name="T0" fmla="*/ 2147483646 w 126"/>
                <a:gd name="T1" fmla="*/ 2147483646 h 265"/>
                <a:gd name="T2" fmla="*/ 0 w 126"/>
                <a:gd name="T3" fmla="*/ 2147483646 h 265"/>
                <a:gd name="T4" fmla="*/ 2147483646 w 126"/>
                <a:gd name="T5" fmla="*/ 2147483646 h 265"/>
                <a:gd name="T6" fmla="*/ 2147483646 w 126"/>
                <a:gd name="T7" fmla="*/ 2147483646 h 265"/>
                <a:gd name="T8" fmla="*/ 2147483646 w 126"/>
                <a:gd name="T9" fmla="*/ 2147483646 h 265"/>
                <a:gd name="T10" fmla="*/ 2147483646 w 126"/>
                <a:gd name="T11" fmla="*/ 2147483646 h 265"/>
                <a:gd name="T12" fmla="*/ 2147483646 w 126"/>
                <a:gd name="T13" fmla="*/ 2147483646 h 265"/>
                <a:gd name="T14" fmla="*/ 2147483646 w 126"/>
                <a:gd name="T15" fmla="*/ 2147483646 h 265"/>
                <a:gd name="T16" fmla="*/ 2147483646 w 126"/>
                <a:gd name="T17" fmla="*/ 0 h 265"/>
                <a:gd name="T18" fmla="*/ 2147483646 w 126"/>
                <a:gd name="T19" fmla="*/ 2147483646 h 265"/>
                <a:gd name="T20" fmla="*/ 2147483646 w 126"/>
                <a:gd name="T21" fmla="*/ 2147483646 h 265"/>
                <a:gd name="T22" fmla="*/ 2147483646 w 126"/>
                <a:gd name="T23" fmla="*/ 2147483646 h 265"/>
                <a:gd name="T24" fmla="*/ 2147483646 w 126"/>
                <a:gd name="T25" fmla="*/ 2147483646 h 265"/>
                <a:gd name="T26" fmla="*/ 2147483646 w 126"/>
                <a:gd name="T27" fmla="*/ 2147483646 h 265"/>
                <a:gd name="T28" fmla="*/ 2147483646 w 126"/>
                <a:gd name="T29" fmla="*/ 2147483646 h 265"/>
                <a:gd name="T30" fmla="*/ 2147483646 w 126"/>
                <a:gd name="T31" fmla="*/ 2147483646 h 265"/>
                <a:gd name="T32" fmla="*/ 2147483646 w 126"/>
                <a:gd name="T33" fmla="*/ 2147483646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36" name="Freeform 266"/>
            <p:cNvSpPr>
              <a:spLocks/>
            </p:cNvSpPr>
            <p:nvPr/>
          </p:nvSpPr>
          <p:spPr bwMode="auto">
            <a:xfrm>
              <a:off x="8650290" y="4729162"/>
              <a:ext cx="179387" cy="204788"/>
            </a:xfrm>
            <a:custGeom>
              <a:avLst/>
              <a:gdLst>
                <a:gd name="T0" fmla="*/ 0 w 138"/>
                <a:gd name="T1" fmla="*/ 2147483646 h 157"/>
                <a:gd name="T2" fmla="*/ 2147483646 w 138"/>
                <a:gd name="T3" fmla="*/ 2147483646 h 157"/>
                <a:gd name="T4" fmla="*/ 2147483646 w 138"/>
                <a:gd name="T5" fmla="*/ 2147483646 h 157"/>
                <a:gd name="T6" fmla="*/ 2147483646 w 138"/>
                <a:gd name="T7" fmla="*/ 2147483646 h 157"/>
                <a:gd name="T8" fmla="*/ 2147483646 w 138"/>
                <a:gd name="T9" fmla="*/ 2147483646 h 157"/>
                <a:gd name="T10" fmla="*/ 2147483646 w 138"/>
                <a:gd name="T11" fmla="*/ 2147483646 h 157"/>
                <a:gd name="T12" fmla="*/ 2147483646 w 138"/>
                <a:gd name="T13" fmla="*/ 0 h 157"/>
                <a:gd name="T14" fmla="*/ 2147483646 w 138"/>
                <a:gd name="T15" fmla="*/ 2147483646 h 157"/>
                <a:gd name="T16" fmla="*/ 2147483646 w 138"/>
                <a:gd name="T17" fmla="*/ 2147483646 h 157"/>
                <a:gd name="T18" fmla="*/ 2147483646 w 138"/>
                <a:gd name="T19" fmla="*/ 2147483646 h 157"/>
                <a:gd name="T20" fmla="*/ 2147483646 w 138"/>
                <a:gd name="T21" fmla="*/ 2147483646 h 157"/>
                <a:gd name="T22" fmla="*/ 2147483646 w 138"/>
                <a:gd name="T23" fmla="*/ 2147483646 h 157"/>
                <a:gd name="T24" fmla="*/ 2147483646 w 138"/>
                <a:gd name="T25" fmla="*/ 2147483646 h 157"/>
                <a:gd name="T26" fmla="*/ 2147483646 w 138"/>
                <a:gd name="T27" fmla="*/ 2147483646 h 157"/>
                <a:gd name="T28" fmla="*/ 2147483646 w 138"/>
                <a:gd name="T29" fmla="*/ 2147483646 h 157"/>
                <a:gd name="T30" fmla="*/ 2147483646 w 138"/>
                <a:gd name="T31" fmla="*/ 2147483646 h 157"/>
                <a:gd name="T32" fmla="*/ 2147483646 w 138"/>
                <a:gd name="T33" fmla="*/ 2147483646 h 157"/>
                <a:gd name="T34" fmla="*/ 0 w 138"/>
                <a:gd name="T35" fmla="*/ 2147483646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37" name="Freeform 267"/>
            <p:cNvSpPr>
              <a:spLocks/>
            </p:cNvSpPr>
            <p:nvPr/>
          </p:nvSpPr>
          <p:spPr bwMode="auto">
            <a:xfrm>
              <a:off x="8805863" y="4545012"/>
              <a:ext cx="125412" cy="201613"/>
            </a:xfrm>
            <a:custGeom>
              <a:avLst/>
              <a:gdLst>
                <a:gd name="T0" fmla="*/ 2147483646 w 96"/>
                <a:gd name="T1" fmla="*/ 2147483646 h 156"/>
                <a:gd name="T2" fmla="*/ 2147483646 w 96"/>
                <a:gd name="T3" fmla="*/ 2147483646 h 156"/>
                <a:gd name="T4" fmla="*/ 2147483646 w 96"/>
                <a:gd name="T5" fmla="*/ 2147483646 h 156"/>
                <a:gd name="T6" fmla="*/ 0 w 96"/>
                <a:gd name="T7" fmla="*/ 0 h 156"/>
                <a:gd name="T8" fmla="*/ 2147483646 w 96"/>
                <a:gd name="T9" fmla="*/ 2147483646 h 156"/>
                <a:gd name="T10" fmla="*/ 2147483646 w 96"/>
                <a:gd name="T11" fmla="*/ 2147483646 h 156"/>
                <a:gd name="T12" fmla="*/ 2147483646 w 96"/>
                <a:gd name="T13" fmla="*/ 2147483646 h 156"/>
                <a:gd name="T14" fmla="*/ 2147483646 w 96"/>
                <a:gd name="T15" fmla="*/ 2147483646 h 156"/>
                <a:gd name="T16" fmla="*/ 2147483646 w 96"/>
                <a:gd name="T17" fmla="*/ 2147483646 h 156"/>
                <a:gd name="T18" fmla="*/ 2147483646 w 96"/>
                <a:gd name="T19" fmla="*/ 2147483646 h 156"/>
                <a:gd name="T20" fmla="*/ 2147483646 w 96"/>
                <a:gd name="T21" fmla="*/ 2147483646 h 156"/>
                <a:gd name="T22" fmla="*/ 2147483646 w 96"/>
                <a:gd name="T23" fmla="*/ 2147483646 h 156"/>
                <a:gd name="T24" fmla="*/ 2147483646 w 96"/>
                <a:gd name="T25" fmla="*/ 2147483646 h 156"/>
                <a:gd name="T26" fmla="*/ 2147483646 w 96"/>
                <a:gd name="T27" fmla="*/ 2147483646 h 156"/>
                <a:gd name="T28" fmla="*/ 2147483646 w 96"/>
                <a:gd name="T29" fmla="*/ 2147483646 h 156"/>
                <a:gd name="T30" fmla="*/ 2147483646 w 96"/>
                <a:gd name="T31" fmla="*/ 2147483646 h 156"/>
                <a:gd name="T32" fmla="*/ 2147483646 w 96"/>
                <a:gd name="T33" fmla="*/ 2147483646 h 156"/>
                <a:gd name="T34" fmla="*/ 2147483646 w 96"/>
                <a:gd name="T35" fmla="*/ 2147483646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38" name="Freeform 268"/>
            <p:cNvSpPr>
              <a:spLocks/>
            </p:cNvSpPr>
            <p:nvPr/>
          </p:nvSpPr>
          <p:spPr bwMode="auto">
            <a:xfrm>
              <a:off x="7323138" y="3917950"/>
              <a:ext cx="989012" cy="750887"/>
            </a:xfrm>
            <a:custGeom>
              <a:avLst/>
              <a:gdLst>
                <a:gd name="T0" fmla="*/ 2147483646 w 757"/>
                <a:gd name="T1" fmla="*/ 2147483646 h 577"/>
                <a:gd name="T2" fmla="*/ 2147483646 w 757"/>
                <a:gd name="T3" fmla="*/ 2147483646 h 577"/>
                <a:gd name="T4" fmla="*/ 0 w 757"/>
                <a:gd name="T5" fmla="*/ 2147483646 h 577"/>
                <a:gd name="T6" fmla="*/ 2147483646 w 757"/>
                <a:gd name="T7" fmla="*/ 2147483646 h 577"/>
                <a:gd name="T8" fmla="*/ 2147483646 w 757"/>
                <a:gd name="T9" fmla="*/ 2147483646 h 577"/>
                <a:gd name="T10" fmla="*/ 2147483646 w 757"/>
                <a:gd name="T11" fmla="*/ 2147483646 h 577"/>
                <a:gd name="T12" fmla="*/ 2147483646 w 757"/>
                <a:gd name="T13" fmla="*/ 2147483646 h 577"/>
                <a:gd name="T14" fmla="*/ 2147483646 w 757"/>
                <a:gd name="T15" fmla="*/ 2147483646 h 577"/>
                <a:gd name="T16" fmla="*/ 2147483646 w 757"/>
                <a:gd name="T17" fmla="*/ 2147483646 h 577"/>
                <a:gd name="T18" fmla="*/ 2147483646 w 757"/>
                <a:gd name="T19" fmla="*/ 2147483646 h 577"/>
                <a:gd name="T20" fmla="*/ 2147483646 w 757"/>
                <a:gd name="T21" fmla="*/ 0 h 577"/>
                <a:gd name="T22" fmla="*/ 2147483646 w 757"/>
                <a:gd name="T23" fmla="*/ 2147483646 h 577"/>
                <a:gd name="T24" fmla="*/ 2147483646 w 757"/>
                <a:gd name="T25" fmla="*/ 2147483646 h 577"/>
                <a:gd name="T26" fmla="*/ 2147483646 w 757"/>
                <a:gd name="T27" fmla="*/ 2147483646 h 577"/>
                <a:gd name="T28" fmla="*/ 2147483646 w 757"/>
                <a:gd name="T29" fmla="*/ 2147483646 h 577"/>
                <a:gd name="T30" fmla="*/ 2147483646 w 757"/>
                <a:gd name="T31" fmla="*/ 2147483646 h 577"/>
                <a:gd name="T32" fmla="*/ 2147483646 w 757"/>
                <a:gd name="T33" fmla="*/ 2147483646 h 577"/>
                <a:gd name="T34" fmla="*/ 2147483646 w 757"/>
                <a:gd name="T35" fmla="*/ 2147483646 h 577"/>
                <a:gd name="T36" fmla="*/ 2147483646 w 757"/>
                <a:gd name="T37" fmla="*/ 2147483646 h 577"/>
                <a:gd name="T38" fmla="*/ 2147483646 w 757"/>
                <a:gd name="T39" fmla="*/ 2147483646 h 577"/>
                <a:gd name="T40" fmla="*/ 2147483646 w 757"/>
                <a:gd name="T41" fmla="*/ 2147483646 h 577"/>
                <a:gd name="T42" fmla="*/ 2147483646 w 757"/>
                <a:gd name="T43" fmla="*/ 2147483646 h 577"/>
                <a:gd name="T44" fmla="*/ 2147483646 w 757"/>
                <a:gd name="T45" fmla="*/ 2147483646 h 577"/>
                <a:gd name="T46" fmla="*/ 2147483646 w 757"/>
                <a:gd name="T47" fmla="*/ 2147483646 h 577"/>
                <a:gd name="T48" fmla="*/ 2147483646 w 757"/>
                <a:gd name="T49" fmla="*/ 2147483646 h 577"/>
                <a:gd name="T50" fmla="*/ 2147483646 w 757"/>
                <a:gd name="T51" fmla="*/ 2147483646 h 577"/>
                <a:gd name="T52" fmla="*/ 2147483646 w 757"/>
                <a:gd name="T53" fmla="*/ 2147483646 h 577"/>
                <a:gd name="T54" fmla="*/ 2147483646 w 757"/>
                <a:gd name="T55" fmla="*/ 2147483646 h 577"/>
                <a:gd name="T56" fmla="*/ 2147483646 w 757"/>
                <a:gd name="T57" fmla="*/ 2147483646 h 577"/>
                <a:gd name="T58" fmla="*/ 2147483646 w 757"/>
                <a:gd name="T59" fmla="*/ 2147483646 h 577"/>
                <a:gd name="T60" fmla="*/ 2147483646 w 757"/>
                <a:gd name="T61" fmla="*/ 2147483646 h 577"/>
                <a:gd name="T62" fmla="*/ 2147483646 w 757"/>
                <a:gd name="T63" fmla="*/ 2147483646 h 577"/>
                <a:gd name="T64" fmla="*/ 2147483646 w 757"/>
                <a:gd name="T65" fmla="*/ 2147483646 h 577"/>
                <a:gd name="T66" fmla="*/ 2147483646 w 757"/>
                <a:gd name="T67" fmla="*/ 2147483646 h 577"/>
                <a:gd name="T68" fmla="*/ 2147483646 w 757"/>
                <a:gd name="T69" fmla="*/ 2147483646 h 577"/>
                <a:gd name="T70" fmla="*/ 2147483646 w 757"/>
                <a:gd name="T71" fmla="*/ 2147483646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39" name="Freeform 269"/>
            <p:cNvSpPr>
              <a:spLocks/>
            </p:cNvSpPr>
            <p:nvPr/>
          </p:nvSpPr>
          <p:spPr bwMode="auto">
            <a:xfrm>
              <a:off x="8099427" y="4713287"/>
              <a:ext cx="87313" cy="119063"/>
            </a:xfrm>
            <a:custGeom>
              <a:avLst/>
              <a:gdLst>
                <a:gd name="T0" fmla="*/ 0 w 66"/>
                <a:gd name="T1" fmla="*/ 2147483646 h 91"/>
                <a:gd name="T2" fmla="*/ 2147483646 w 66"/>
                <a:gd name="T3" fmla="*/ 2147483646 h 91"/>
                <a:gd name="T4" fmla="*/ 2147483646 w 66"/>
                <a:gd name="T5" fmla="*/ 2147483646 h 91"/>
                <a:gd name="T6" fmla="*/ 2147483646 w 66"/>
                <a:gd name="T7" fmla="*/ 2147483646 h 91"/>
                <a:gd name="T8" fmla="*/ 2147483646 w 66"/>
                <a:gd name="T9" fmla="*/ 2147483646 h 91"/>
                <a:gd name="T10" fmla="*/ 2147483646 w 66"/>
                <a:gd name="T11" fmla="*/ 2147483646 h 91"/>
                <a:gd name="T12" fmla="*/ 2147483646 w 66"/>
                <a:gd name="T13" fmla="*/ 0 h 91"/>
                <a:gd name="T14" fmla="*/ 2147483646 w 66"/>
                <a:gd name="T15" fmla="*/ 2147483646 h 91"/>
                <a:gd name="T16" fmla="*/ 0 w 66"/>
                <a:gd name="T17" fmla="*/ 2147483646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0" name="Freeform 271"/>
            <p:cNvSpPr>
              <a:spLocks/>
            </p:cNvSpPr>
            <p:nvPr/>
          </p:nvSpPr>
          <p:spPr bwMode="auto">
            <a:xfrm>
              <a:off x="7259638" y="3465513"/>
              <a:ext cx="227012" cy="265113"/>
            </a:xfrm>
            <a:custGeom>
              <a:avLst/>
              <a:gdLst>
                <a:gd name="T0" fmla="*/ 2147483646 w 174"/>
                <a:gd name="T1" fmla="*/ 2147483646 h 204"/>
                <a:gd name="T2" fmla="*/ 0 w 174"/>
                <a:gd name="T3" fmla="*/ 2147483646 h 204"/>
                <a:gd name="T4" fmla="*/ 0 w 174"/>
                <a:gd name="T5" fmla="*/ 2147483646 h 204"/>
                <a:gd name="T6" fmla="*/ 2147483646 w 174"/>
                <a:gd name="T7" fmla="*/ 2147483646 h 204"/>
                <a:gd name="T8" fmla="*/ 2147483646 w 174"/>
                <a:gd name="T9" fmla="*/ 2147483646 h 204"/>
                <a:gd name="T10" fmla="*/ 2147483646 w 174"/>
                <a:gd name="T11" fmla="*/ 2147483646 h 204"/>
                <a:gd name="T12" fmla="*/ 2147483646 w 174"/>
                <a:gd name="T13" fmla="*/ 2147483646 h 204"/>
                <a:gd name="T14" fmla="*/ 2147483646 w 174"/>
                <a:gd name="T15" fmla="*/ 0 h 204"/>
                <a:gd name="T16" fmla="*/ 2147483646 w 174"/>
                <a:gd name="T17" fmla="*/ 2147483646 h 204"/>
                <a:gd name="T18" fmla="*/ 2147483646 w 174"/>
                <a:gd name="T19" fmla="*/ 2147483646 h 204"/>
                <a:gd name="T20" fmla="*/ 2147483646 w 174"/>
                <a:gd name="T21" fmla="*/ 2147483646 h 204"/>
                <a:gd name="T22" fmla="*/ 2147483646 w 174"/>
                <a:gd name="T23" fmla="*/ 2147483646 h 204"/>
                <a:gd name="T24" fmla="*/ 2147483646 w 174"/>
                <a:gd name="T25" fmla="*/ 2147483646 h 204"/>
                <a:gd name="T26" fmla="*/ 2147483646 w 174"/>
                <a:gd name="T27" fmla="*/ 2147483646 h 204"/>
                <a:gd name="T28" fmla="*/ 2147483646 w 174"/>
                <a:gd name="T29" fmla="*/ 2147483646 h 204"/>
                <a:gd name="T30" fmla="*/ 2147483646 w 174"/>
                <a:gd name="T31" fmla="*/ 2147483646 h 204"/>
                <a:gd name="T32" fmla="*/ 2147483646 w 174"/>
                <a:gd name="T33" fmla="*/ 2147483646 h 204"/>
                <a:gd name="T34" fmla="*/ 2147483646 w 174"/>
                <a:gd name="T35" fmla="*/ 2147483646 h 204"/>
                <a:gd name="T36" fmla="*/ 2147483646 w 174"/>
                <a:gd name="T37" fmla="*/ 2147483646 h 204"/>
                <a:gd name="T38" fmla="*/ 2147483646 w 174"/>
                <a:gd name="T39" fmla="*/ 2147483646 h 204"/>
                <a:gd name="T40" fmla="*/ 2147483646 w 174"/>
                <a:gd name="T41" fmla="*/ 2147483646 h 204"/>
                <a:gd name="T42" fmla="*/ 2147483646 w 174"/>
                <a:gd name="T43" fmla="*/ 2147483646 h 204"/>
                <a:gd name="T44" fmla="*/ 2147483646 w 174"/>
                <a:gd name="T45" fmla="*/ 2147483646 h 204"/>
                <a:gd name="T46" fmla="*/ 2147483646 w 174"/>
                <a:gd name="T47" fmla="*/ 2147483646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1" name="Freeform 274"/>
            <p:cNvSpPr>
              <a:spLocks/>
            </p:cNvSpPr>
            <p:nvPr/>
          </p:nvSpPr>
          <p:spPr bwMode="auto">
            <a:xfrm>
              <a:off x="7456489" y="3597275"/>
              <a:ext cx="141287" cy="173037"/>
            </a:xfrm>
            <a:custGeom>
              <a:avLst/>
              <a:gdLst>
                <a:gd name="T0" fmla="*/ 2147483646 w 108"/>
                <a:gd name="T1" fmla="*/ 2147483646 h 132"/>
                <a:gd name="T2" fmla="*/ 2147483646 w 108"/>
                <a:gd name="T3" fmla="*/ 2147483646 h 132"/>
                <a:gd name="T4" fmla="*/ 0 w 108"/>
                <a:gd name="T5" fmla="*/ 2147483646 h 132"/>
                <a:gd name="T6" fmla="*/ 2147483646 w 108"/>
                <a:gd name="T7" fmla="*/ 2147483646 h 132"/>
                <a:gd name="T8" fmla="*/ 2147483646 w 108"/>
                <a:gd name="T9" fmla="*/ 2147483646 h 132"/>
                <a:gd name="T10" fmla="*/ 2147483646 w 108"/>
                <a:gd name="T11" fmla="*/ 2147483646 h 132"/>
                <a:gd name="T12" fmla="*/ 2147483646 w 108"/>
                <a:gd name="T13" fmla="*/ 2147483646 h 132"/>
                <a:gd name="T14" fmla="*/ 2147483646 w 108"/>
                <a:gd name="T15" fmla="*/ 0 h 132"/>
                <a:gd name="T16" fmla="*/ 2147483646 w 108"/>
                <a:gd name="T17" fmla="*/ 2147483646 h 132"/>
                <a:gd name="T18" fmla="*/ 2147483646 w 108"/>
                <a:gd name="T19" fmla="*/ 2147483646 h 132"/>
                <a:gd name="T20" fmla="*/ 2147483646 w 108"/>
                <a:gd name="T21" fmla="*/ 2147483646 h 132"/>
                <a:gd name="T22" fmla="*/ 2147483646 w 108"/>
                <a:gd name="T23" fmla="*/ 2147483646 h 132"/>
                <a:gd name="T24" fmla="*/ 2147483646 w 108"/>
                <a:gd name="T25" fmla="*/ 2147483646 h 132"/>
                <a:gd name="T26" fmla="*/ 2147483646 w 108"/>
                <a:gd name="T27" fmla="*/ 2147483646 h 132"/>
                <a:gd name="T28" fmla="*/ 2147483646 w 108"/>
                <a:gd name="T29" fmla="*/ 2147483646 h 132"/>
                <a:gd name="T30" fmla="*/ 2147483646 w 108"/>
                <a:gd name="T31" fmla="*/ 2147483646 h 132"/>
                <a:gd name="T32" fmla="*/ 2147483646 w 108"/>
                <a:gd name="T33" fmla="*/ 2147483646 h 132"/>
                <a:gd name="T34" fmla="*/ 2147483646 w 108"/>
                <a:gd name="T35" fmla="*/ 2147483646 h 132"/>
                <a:gd name="T36" fmla="*/ 2147483646 w 108"/>
                <a:gd name="T37" fmla="*/ 2147483646 h 132"/>
                <a:gd name="T38" fmla="*/ 2147483646 w 108"/>
                <a:gd name="T39" fmla="*/ 2147483646 h 132"/>
                <a:gd name="T40" fmla="*/ 2147483646 w 108"/>
                <a:gd name="T41" fmla="*/ 2147483646 h 132"/>
                <a:gd name="T42" fmla="*/ 2147483646 w 108"/>
                <a:gd name="T43" fmla="*/ 2147483646 h 132"/>
                <a:gd name="T44" fmla="*/ 2147483646 w 108"/>
                <a:gd name="T45" fmla="*/ 2147483646 h 132"/>
                <a:gd name="T46" fmla="*/ 2147483646 w 108"/>
                <a:gd name="T47" fmla="*/ 2147483646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2" name="Freeform 275"/>
            <p:cNvSpPr>
              <a:spLocks/>
            </p:cNvSpPr>
            <p:nvPr/>
          </p:nvSpPr>
          <p:spPr bwMode="auto">
            <a:xfrm>
              <a:off x="7135813" y="3794124"/>
              <a:ext cx="265112" cy="60325"/>
            </a:xfrm>
            <a:custGeom>
              <a:avLst/>
              <a:gdLst>
                <a:gd name="T0" fmla="*/ 0 w 34"/>
                <a:gd name="T1" fmla="*/ 2147483646 h 8"/>
                <a:gd name="T2" fmla="*/ 2147483646 w 34"/>
                <a:gd name="T3" fmla="*/ 0 h 8"/>
                <a:gd name="T4" fmla="*/ 2147483646 w 34"/>
                <a:gd name="T5" fmla="*/ 0 h 8"/>
                <a:gd name="T6" fmla="*/ 2147483646 w 34"/>
                <a:gd name="T7" fmla="*/ 2147483646 h 8"/>
                <a:gd name="T8" fmla="*/ 2147483646 w 34"/>
                <a:gd name="T9" fmla="*/ 2147483646 h 8"/>
                <a:gd name="T10" fmla="*/ 2147483646 w 34"/>
                <a:gd name="T11" fmla="*/ 2147483646 h 8"/>
                <a:gd name="T12" fmla="*/ 2147483646 w 34"/>
                <a:gd name="T13" fmla="*/ 2147483646 h 8"/>
                <a:gd name="T14" fmla="*/ 2147483646 w 34"/>
                <a:gd name="T15" fmla="*/ 2147483646 h 8"/>
                <a:gd name="T16" fmla="*/ 2147483646 w 34"/>
                <a:gd name="T17" fmla="*/ 2147483646 h 8"/>
                <a:gd name="T18" fmla="*/ 2147483646 w 34"/>
                <a:gd name="T19" fmla="*/ 2147483646 h 8"/>
                <a:gd name="T20" fmla="*/ 0 w 34"/>
                <a:gd name="T21" fmla="*/ 2147483646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3" name="Freeform 276"/>
            <p:cNvSpPr>
              <a:spLocks/>
            </p:cNvSpPr>
            <p:nvPr/>
          </p:nvSpPr>
          <p:spPr bwMode="auto">
            <a:xfrm>
              <a:off x="2928938" y="2032000"/>
              <a:ext cx="158750" cy="179388"/>
            </a:xfrm>
            <a:custGeom>
              <a:avLst/>
              <a:gdLst>
                <a:gd name="T0" fmla="*/ 0 w 120"/>
                <a:gd name="T1" fmla="*/ 2147483646 h 138"/>
                <a:gd name="T2" fmla="*/ 0 w 120"/>
                <a:gd name="T3" fmla="*/ 2147483646 h 138"/>
                <a:gd name="T4" fmla="*/ 2147483646 w 120"/>
                <a:gd name="T5" fmla="*/ 2147483646 h 138"/>
                <a:gd name="T6" fmla="*/ 2147483646 w 120"/>
                <a:gd name="T7" fmla="*/ 2147483646 h 138"/>
                <a:gd name="T8" fmla="*/ 2147483646 w 120"/>
                <a:gd name="T9" fmla="*/ 0 h 138"/>
                <a:gd name="T10" fmla="*/ 2147483646 w 120"/>
                <a:gd name="T11" fmla="*/ 2147483646 h 138"/>
                <a:gd name="T12" fmla="*/ 2147483646 w 120"/>
                <a:gd name="T13" fmla="*/ 2147483646 h 138"/>
                <a:gd name="T14" fmla="*/ 2147483646 w 120"/>
                <a:gd name="T15" fmla="*/ 2147483646 h 138"/>
                <a:gd name="T16" fmla="*/ 2147483646 w 120"/>
                <a:gd name="T17" fmla="*/ 2147483646 h 138"/>
                <a:gd name="T18" fmla="*/ 2147483646 w 120"/>
                <a:gd name="T19" fmla="*/ 2147483646 h 138"/>
                <a:gd name="T20" fmla="*/ 2147483646 w 120"/>
                <a:gd name="T21" fmla="*/ 2147483646 h 138"/>
                <a:gd name="T22" fmla="*/ 2147483646 w 120"/>
                <a:gd name="T23" fmla="*/ 2147483646 h 138"/>
                <a:gd name="T24" fmla="*/ 2147483646 w 120"/>
                <a:gd name="T25" fmla="*/ 2147483646 h 138"/>
                <a:gd name="T26" fmla="*/ 2147483646 w 120"/>
                <a:gd name="T27" fmla="*/ 2147483646 h 138"/>
                <a:gd name="T28" fmla="*/ 2147483646 w 120"/>
                <a:gd name="T29" fmla="*/ 2147483646 h 138"/>
                <a:gd name="T30" fmla="*/ 2147483646 w 120"/>
                <a:gd name="T31" fmla="*/ 2147483646 h 138"/>
                <a:gd name="T32" fmla="*/ 0 w 120"/>
                <a:gd name="T33" fmla="*/ 2147483646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4" name="Freeform 277"/>
            <p:cNvSpPr>
              <a:spLocks/>
            </p:cNvSpPr>
            <p:nvPr/>
          </p:nvSpPr>
          <p:spPr bwMode="auto">
            <a:xfrm>
              <a:off x="2276477" y="2938464"/>
              <a:ext cx="276225" cy="77787"/>
            </a:xfrm>
            <a:custGeom>
              <a:avLst/>
              <a:gdLst>
                <a:gd name="T0" fmla="*/ 2147483646 w 35"/>
                <a:gd name="T1" fmla="*/ 2147483646 h 10"/>
                <a:gd name="T2" fmla="*/ 2147483646 w 35"/>
                <a:gd name="T3" fmla="*/ 0 h 10"/>
                <a:gd name="T4" fmla="*/ 2147483646 w 35"/>
                <a:gd name="T5" fmla="*/ 0 h 10"/>
                <a:gd name="T6" fmla="*/ 2147483646 w 35"/>
                <a:gd name="T7" fmla="*/ 2147483646 h 10"/>
                <a:gd name="T8" fmla="*/ 2147483646 w 35"/>
                <a:gd name="T9" fmla="*/ 2147483646 h 10"/>
                <a:gd name="T10" fmla="*/ 2147483646 w 35"/>
                <a:gd name="T11" fmla="*/ 2147483646 h 10"/>
                <a:gd name="T12" fmla="*/ 2147483646 w 35"/>
                <a:gd name="T13" fmla="*/ 2147483646 h 10"/>
                <a:gd name="T14" fmla="*/ 2147483646 w 35"/>
                <a:gd name="T15" fmla="*/ 2147483646 h 10"/>
                <a:gd name="T16" fmla="*/ 2147483646 w 35"/>
                <a:gd name="T17" fmla="*/ 2147483646 h 10"/>
                <a:gd name="T18" fmla="*/ 2147483646 w 35"/>
                <a:gd name="T19" fmla="*/ 2147483646 h 10"/>
                <a:gd name="T20" fmla="*/ 2147483646 w 35"/>
                <a:gd name="T21" fmla="*/ 2147483646 h 10"/>
                <a:gd name="T22" fmla="*/ 2147483646 w 35"/>
                <a:gd name="T23" fmla="*/ 2147483646 h 10"/>
                <a:gd name="T24" fmla="*/ 2147483646 w 35"/>
                <a:gd name="T25" fmla="*/ 2147483646 h 10"/>
                <a:gd name="T26" fmla="*/ 2147483646 w 35"/>
                <a:gd name="T27" fmla="*/ 2147483646 h 10"/>
                <a:gd name="T28" fmla="*/ 0 w 35"/>
                <a:gd name="T29" fmla="*/ 2147483646 h 10"/>
                <a:gd name="T30" fmla="*/ 2147483646 w 35"/>
                <a:gd name="T31" fmla="*/ 2147483646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5" name="Freeform 278"/>
            <p:cNvSpPr>
              <a:spLocks/>
            </p:cNvSpPr>
            <p:nvPr/>
          </p:nvSpPr>
          <p:spPr bwMode="auto">
            <a:xfrm>
              <a:off x="2552700" y="3024190"/>
              <a:ext cx="171450" cy="47625"/>
            </a:xfrm>
            <a:custGeom>
              <a:avLst/>
              <a:gdLst>
                <a:gd name="T0" fmla="*/ 2147483646 w 132"/>
                <a:gd name="T1" fmla="*/ 0 h 36"/>
                <a:gd name="T2" fmla="*/ 2147483646 w 132"/>
                <a:gd name="T3" fmla="*/ 2147483646 h 36"/>
                <a:gd name="T4" fmla="*/ 0 w 132"/>
                <a:gd name="T5" fmla="*/ 2147483646 h 36"/>
                <a:gd name="T6" fmla="*/ 2147483646 w 132"/>
                <a:gd name="T7" fmla="*/ 2147483646 h 36"/>
                <a:gd name="T8" fmla="*/ 2147483646 w 132"/>
                <a:gd name="T9" fmla="*/ 2147483646 h 36"/>
                <a:gd name="T10" fmla="*/ 2147483646 w 132"/>
                <a:gd name="T11" fmla="*/ 2147483646 h 36"/>
                <a:gd name="T12" fmla="*/ 2147483646 w 132"/>
                <a:gd name="T13" fmla="*/ 2147483646 h 36"/>
                <a:gd name="T14" fmla="*/ 2147483646 w 132"/>
                <a:gd name="T15" fmla="*/ 2147483646 h 36"/>
                <a:gd name="T16" fmla="*/ 2147483646 w 132"/>
                <a:gd name="T17" fmla="*/ 2147483646 h 36"/>
                <a:gd name="T18" fmla="*/ 2147483646 w 132"/>
                <a:gd name="T19" fmla="*/ 0 h 36"/>
                <a:gd name="T20" fmla="*/ 2147483646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6" name="Freeform 279"/>
            <p:cNvSpPr>
              <a:spLocks/>
            </p:cNvSpPr>
            <p:nvPr/>
          </p:nvSpPr>
          <p:spPr bwMode="auto">
            <a:xfrm>
              <a:off x="4814890" y="2622550"/>
              <a:ext cx="77787" cy="46037"/>
            </a:xfrm>
            <a:custGeom>
              <a:avLst/>
              <a:gdLst>
                <a:gd name="T0" fmla="*/ 0 w 60"/>
                <a:gd name="T1" fmla="*/ 2147483646 h 36"/>
                <a:gd name="T2" fmla="*/ 2147483646 w 60"/>
                <a:gd name="T3" fmla="*/ 0 h 36"/>
                <a:gd name="T4" fmla="*/ 2147483646 w 60"/>
                <a:gd name="T5" fmla="*/ 2147483646 h 36"/>
                <a:gd name="T6" fmla="*/ 2147483646 w 60"/>
                <a:gd name="T7" fmla="*/ 2147483646 h 36"/>
                <a:gd name="T8" fmla="*/ 2147483646 w 60"/>
                <a:gd name="T9" fmla="*/ 2147483646 h 36"/>
                <a:gd name="T10" fmla="*/ 2147483646 w 60"/>
                <a:gd name="T11" fmla="*/ 2147483646 h 36"/>
                <a:gd name="T12" fmla="*/ 0 w 60"/>
                <a:gd name="T13" fmla="*/ 2147483646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7" name="Freeform 280"/>
            <p:cNvSpPr>
              <a:spLocks/>
            </p:cNvSpPr>
            <p:nvPr/>
          </p:nvSpPr>
          <p:spPr bwMode="auto">
            <a:xfrm>
              <a:off x="4727575" y="2533649"/>
              <a:ext cx="31750" cy="61912"/>
            </a:xfrm>
            <a:custGeom>
              <a:avLst/>
              <a:gdLst>
                <a:gd name="T0" fmla="*/ 0 w 24"/>
                <a:gd name="T1" fmla="*/ 2147483646 h 48"/>
                <a:gd name="T2" fmla="*/ 2147483646 w 24"/>
                <a:gd name="T3" fmla="*/ 2147483646 h 48"/>
                <a:gd name="T4" fmla="*/ 2147483646 w 24"/>
                <a:gd name="T5" fmla="*/ 0 h 48"/>
                <a:gd name="T6" fmla="*/ 2147483646 w 24"/>
                <a:gd name="T7" fmla="*/ 2147483646 h 48"/>
                <a:gd name="T8" fmla="*/ 2147483646 w 24"/>
                <a:gd name="T9" fmla="*/ 2147483646 h 48"/>
                <a:gd name="T10" fmla="*/ 0 w 24"/>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8" name="Freeform 281"/>
            <p:cNvSpPr>
              <a:spLocks/>
            </p:cNvSpPr>
            <p:nvPr/>
          </p:nvSpPr>
          <p:spPr bwMode="auto">
            <a:xfrm>
              <a:off x="4719640" y="2470150"/>
              <a:ext cx="39687" cy="47625"/>
            </a:xfrm>
            <a:custGeom>
              <a:avLst/>
              <a:gdLst>
                <a:gd name="T0" fmla="*/ 0 w 30"/>
                <a:gd name="T1" fmla="*/ 2147483646 h 37"/>
                <a:gd name="T2" fmla="*/ 2147483646 w 30"/>
                <a:gd name="T3" fmla="*/ 0 h 37"/>
                <a:gd name="T4" fmla="*/ 2147483646 w 30"/>
                <a:gd name="T5" fmla="*/ 2147483646 h 37"/>
                <a:gd name="T6" fmla="*/ 2147483646 w 30"/>
                <a:gd name="T7" fmla="*/ 2147483646 h 37"/>
                <a:gd name="T8" fmla="*/ 0 w 30"/>
                <a:gd name="T9" fmla="*/ 214748364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49" name="Freeform 282"/>
            <p:cNvSpPr>
              <a:spLocks/>
            </p:cNvSpPr>
            <p:nvPr/>
          </p:nvSpPr>
          <p:spPr bwMode="auto">
            <a:xfrm>
              <a:off x="5518150" y="2646360"/>
              <a:ext cx="39688" cy="7939"/>
            </a:xfrm>
            <a:custGeom>
              <a:avLst/>
              <a:gdLst>
                <a:gd name="T0" fmla="*/ 2147483646 w 30"/>
                <a:gd name="T1" fmla="*/ 0 h 6"/>
                <a:gd name="T2" fmla="*/ 2147483646 w 30"/>
                <a:gd name="T3" fmla="*/ 0 h 6"/>
                <a:gd name="T4" fmla="*/ 0 w 30"/>
                <a:gd name="T5" fmla="*/ 2147483646 h 6"/>
                <a:gd name="T6" fmla="*/ 2147483646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50" name="Rectangle 283"/>
            <p:cNvSpPr>
              <a:spLocks noChangeArrowheads="1"/>
            </p:cNvSpPr>
            <p:nvPr/>
          </p:nvSpPr>
          <p:spPr bwMode="auto">
            <a:xfrm>
              <a:off x="5378450" y="2878138"/>
              <a:ext cx="0" cy="3175"/>
            </a:xfrm>
            <a:prstGeom prst="rect">
              <a:avLst/>
            </a:prstGeom>
            <a:solidFill>
              <a:schemeClr val="accent3">
                <a:lumMod val="60000"/>
                <a:lumOff val="40000"/>
              </a:schemeClr>
            </a:solidFill>
            <a:ln w="9525">
              <a:solidFill>
                <a:schemeClr val="bg2"/>
              </a:solidFill>
              <a:miter lim="800000"/>
              <a:headEnd/>
              <a:tailEnd/>
            </a:ln>
            <a:effectLst>
              <a:outerShdw blurRad="63500" sx="102000" sy="102000" algn="ctr" rotWithShape="0">
                <a:prstClr val="black">
                  <a:alpha val="40000"/>
                </a:prstClr>
              </a:outerShdw>
            </a:effectLst>
          </p:spPr>
          <p:txBody>
            <a:bodyPr/>
            <a:lstStyle>
              <a:lvl1pPr>
                <a:defRPr sz="1400" b="1">
                  <a:solidFill>
                    <a:schemeClr val="bg1"/>
                  </a:solidFill>
                  <a:latin typeface="Arial" panose="020B0604020202020204" pitchFamily="34" charset="0"/>
                  <a:ea typeface="MS PGothic" panose="020B0600070205080204" pitchFamily="34" charset="-128"/>
                </a:defRPr>
              </a:lvl1pPr>
              <a:lvl2pPr marL="742950" indent="-285750">
                <a:defRPr sz="1400" b="1">
                  <a:solidFill>
                    <a:schemeClr val="bg1"/>
                  </a:solidFill>
                  <a:latin typeface="Arial" panose="020B0604020202020204" pitchFamily="34" charset="0"/>
                  <a:ea typeface="MS PGothic" panose="020B0600070205080204" pitchFamily="34" charset="-128"/>
                </a:defRPr>
              </a:lvl2pPr>
              <a:lvl3pPr marL="1143000" indent="-228600">
                <a:defRPr sz="1400" b="1">
                  <a:solidFill>
                    <a:schemeClr val="bg1"/>
                  </a:solidFill>
                  <a:latin typeface="Arial" panose="020B0604020202020204" pitchFamily="34" charset="0"/>
                  <a:ea typeface="MS PGothic" panose="020B0600070205080204" pitchFamily="34" charset="-128"/>
                </a:defRPr>
              </a:lvl3pPr>
              <a:lvl4pPr marL="1600200" indent="-228600">
                <a:defRPr sz="1400" b="1">
                  <a:solidFill>
                    <a:schemeClr val="bg1"/>
                  </a:solidFill>
                  <a:latin typeface="Arial" panose="020B0604020202020204" pitchFamily="34" charset="0"/>
                  <a:ea typeface="MS PGothic" panose="020B0600070205080204" pitchFamily="34" charset="-128"/>
                </a:defRPr>
              </a:lvl4pPr>
              <a:lvl5pPr marL="2057400" indent="-228600">
                <a:defRPr sz="1400"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9pPr>
            </a:lstStyle>
            <a:p>
              <a:pPr algn="ctr" eaLnBrk="1" hangingPunct="1">
                <a:spcBef>
                  <a:spcPct val="15000"/>
                </a:spcBef>
              </a:pPr>
              <a:endParaRPr lang="en-US" altLang="en-US"/>
            </a:p>
          </p:txBody>
        </p:sp>
        <p:sp>
          <p:nvSpPr>
            <p:cNvPr id="51" name="Freeform 284"/>
            <p:cNvSpPr>
              <a:spLocks/>
            </p:cNvSpPr>
            <p:nvPr/>
          </p:nvSpPr>
          <p:spPr bwMode="auto">
            <a:xfrm>
              <a:off x="5119690" y="2497137"/>
              <a:ext cx="492125" cy="179388"/>
            </a:xfrm>
            <a:custGeom>
              <a:avLst/>
              <a:gdLst>
                <a:gd name="T0" fmla="*/ 2147483646 w 10616"/>
                <a:gd name="T1" fmla="*/ 2147483646 h 10000"/>
                <a:gd name="T2" fmla="*/ 2147483646 w 10616"/>
                <a:gd name="T3" fmla="*/ 2147483646 h 10000"/>
                <a:gd name="T4" fmla="*/ 2147483646 w 10616"/>
                <a:gd name="T5" fmla="*/ 2147483646 h 10000"/>
                <a:gd name="T6" fmla="*/ 2147483646 w 10616"/>
                <a:gd name="T7" fmla="*/ 2147483646 h 10000"/>
                <a:gd name="T8" fmla="*/ 2147483646 w 10616"/>
                <a:gd name="T9" fmla="*/ 2147483646 h 10000"/>
                <a:gd name="T10" fmla="*/ 2147483646 w 10616"/>
                <a:gd name="T11" fmla="*/ 2147483646 h 10000"/>
                <a:gd name="T12" fmla="*/ 2147483646 w 10616"/>
                <a:gd name="T13" fmla="*/ 2147483646 h 10000"/>
                <a:gd name="T14" fmla="*/ 2147483646 w 10616"/>
                <a:gd name="T15" fmla="*/ 2147483646 h 10000"/>
                <a:gd name="T16" fmla="*/ 2147483646 w 10616"/>
                <a:gd name="T17" fmla="*/ 2147483646 h 10000"/>
                <a:gd name="T18" fmla="*/ 2147483646 w 10616"/>
                <a:gd name="T19" fmla="*/ 2147483646 h 10000"/>
                <a:gd name="T20" fmla="*/ 2147483646 w 10616"/>
                <a:gd name="T21" fmla="*/ 2147483646 h 10000"/>
                <a:gd name="T22" fmla="*/ 2147483646 w 10616"/>
                <a:gd name="T23" fmla="*/ 2147483646 h 10000"/>
                <a:gd name="T24" fmla="*/ 2147483646 w 10616"/>
                <a:gd name="T25" fmla="*/ 0 h 10000"/>
                <a:gd name="T26" fmla="*/ 2147483646 w 10616"/>
                <a:gd name="T27" fmla="*/ 0 h 10000"/>
                <a:gd name="T28" fmla="*/ 2147483646 w 10616"/>
                <a:gd name="T29" fmla="*/ 2147483646 h 10000"/>
                <a:gd name="T30" fmla="*/ 2147483646 w 10616"/>
                <a:gd name="T31" fmla="*/ 2147483646 h 10000"/>
                <a:gd name="T32" fmla="*/ 2147483646 w 10616"/>
                <a:gd name="T33" fmla="*/ 2147483646 h 10000"/>
                <a:gd name="T34" fmla="*/ 2147483646 w 10616"/>
                <a:gd name="T35" fmla="*/ 2147483646 h 10000"/>
                <a:gd name="T36" fmla="*/ 2147483646 w 10616"/>
                <a:gd name="T37" fmla="*/ 2147483646 h 10000"/>
                <a:gd name="T38" fmla="*/ 2147483646 w 10616"/>
                <a:gd name="T39" fmla="*/ 0 h 10000"/>
                <a:gd name="T40" fmla="*/ 2147483646 w 10616"/>
                <a:gd name="T41" fmla="*/ 0 h 10000"/>
                <a:gd name="T42" fmla="*/ 2147483646 w 10616"/>
                <a:gd name="T43" fmla="*/ 0 h 10000"/>
                <a:gd name="T44" fmla="*/ 2147483646 w 10616"/>
                <a:gd name="T45" fmla="*/ 2147483646 h 10000"/>
                <a:gd name="T46" fmla="*/ 2147483646 w 10616"/>
                <a:gd name="T47" fmla="*/ 2147483646 h 10000"/>
                <a:gd name="T48" fmla="*/ 2147483646 w 10616"/>
                <a:gd name="T49" fmla="*/ 2147483646 h 10000"/>
                <a:gd name="T50" fmla="*/ 2147483646 w 10616"/>
                <a:gd name="T51" fmla="*/ 2147483646 h 10000"/>
                <a:gd name="T52" fmla="*/ 2147483646 w 10616"/>
                <a:gd name="T53" fmla="*/ 2147483646 h 10000"/>
                <a:gd name="T54" fmla="*/ 2147483646 w 10616"/>
                <a:gd name="T55" fmla="*/ 2147483646 h 10000"/>
                <a:gd name="T56" fmla="*/ 2147483646 w 10616"/>
                <a:gd name="T57" fmla="*/ 2147483646 h 10000"/>
                <a:gd name="T58" fmla="*/ 2147483646 w 10616"/>
                <a:gd name="T59" fmla="*/ 2147483646 h 10000"/>
                <a:gd name="T60" fmla="*/ 2147483646 w 10616"/>
                <a:gd name="T61" fmla="*/ 2147483646 h 10000"/>
                <a:gd name="T62" fmla="*/ 0 w 10616"/>
                <a:gd name="T63" fmla="*/ 2147483646 h 10000"/>
                <a:gd name="T64" fmla="*/ 2147483646 w 10616"/>
                <a:gd name="T65" fmla="*/ 2147483646 h 10000"/>
                <a:gd name="T66" fmla="*/ 2147483646 w 10616"/>
                <a:gd name="T67" fmla="*/ 2147483646 h 10000"/>
                <a:gd name="T68" fmla="*/ 2147483646 w 10616"/>
                <a:gd name="T69" fmla="*/ 2147483646 h 10000"/>
                <a:gd name="T70" fmla="*/ 2147483646 w 10616"/>
                <a:gd name="T71" fmla="*/ 2147483646 h 10000"/>
                <a:gd name="T72" fmla="*/ 2147483646 w 10616"/>
                <a:gd name="T73" fmla="*/ 2147483646 h 10000"/>
                <a:gd name="T74" fmla="*/ 2147483646 w 10616"/>
                <a:gd name="T75" fmla="*/ 2147483646 h 10000"/>
                <a:gd name="T76" fmla="*/ 2147483646 w 10616"/>
                <a:gd name="T77" fmla="*/ 2147483646 h 10000"/>
                <a:gd name="T78" fmla="*/ 2147483646 w 10616"/>
                <a:gd name="T79" fmla="*/ 2147483646 h 10000"/>
                <a:gd name="T80" fmla="*/ 2147483646 w 10616"/>
                <a:gd name="T81" fmla="*/ 2147483646 h 10000"/>
                <a:gd name="T82" fmla="*/ 2147483646 w 10616"/>
                <a:gd name="T83" fmla="*/ 2147483646 h 10000"/>
                <a:gd name="T84" fmla="*/ 2147483646 w 10616"/>
                <a:gd name="T85" fmla="*/ 2147483646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52" name="Freeform 285"/>
            <p:cNvSpPr>
              <a:spLocks/>
            </p:cNvSpPr>
            <p:nvPr/>
          </p:nvSpPr>
          <p:spPr bwMode="auto">
            <a:xfrm>
              <a:off x="5367340" y="2646361"/>
              <a:ext cx="180975" cy="146051"/>
            </a:xfrm>
            <a:custGeom>
              <a:avLst/>
              <a:gdLst>
                <a:gd name="T0" fmla="*/ 2147483646 w 139"/>
                <a:gd name="T1" fmla="*/ 2147483646 h 114"/>
                <a:gd name="T2" fmla="*/ 2147483646 w 139"/>
                <a:gd name="T3" fmla="*/ 2147483646 h 114"/>
                <a:gd name="T4" fmla="*/ 2147483646 w 139"/>
                <a:gd name="T5" fmla="*/ 2147483646 h 114"/>
                <a:gd name="T6" fmla="*/ 2147483646 w 139"/>
                <a:gd name="T7" fmla="*/ 2147483646 h 114"/>
                <a:gd name="T8" fmla="*/ 2147483646 w 139"/>
                <a:gd name="T9" fmla="*/ 2147483646 h 114"/>
                <a:gd name="T10" fmla="*/ 2147483646 w 139"/>
                <a:gd name="T11" fmla="*/ 2147483646 h 114"/>
                <a:gd name="T12" fmla="*/ 2147483646 w 139"/>
                <a:gd name="T13" fmla="*/ 0 h 114"/>
                <a:gd name="T14" fmla="*/ 2147483646 w 139"/>
                <a:gd name="T15" fmla="*/ 2147483646 h 114"/>
                <a:gd name="T16" fmla="*/ 2147483646 w 139"/>
                <a:gd name="T17" fmla="*/ 2147483646 h 114"/>
                <a:gd name="T18" fmla="*/ 2147483646 w 139"/>
                <a:gd name="T19" fmla="*/ 2147483646 h 114"/>
                <a:gd name="T20" fmla="*/ 2147483646 w 139"/>
                <a:gd name="T21" fmla="*/ 2147483646 h 114"/>
                <a:gd name="T22" fmla="*/ 2147483646 w 139"/>
                <a:gd name="T23" fmla="*/ 2147483646 h 114"/>
                <a:gd name="T24" fmla="*/ 2147483646 w 139"/>
                <a:gd name="T25" fmla="*/ 2147483646 h 114"/>
                <a:gd name="T26" fmla="*/ 0 w 139"/>
                <a:gd name="T27" fmla="*/ 2147483646 h 114"/>
                <a:gd name="T28" fmla="*/ 2147483646 w 139"/>
                <a:gd name="T29" fmla="*/ 2147483646 h 114"/>
                <a:gd name="T30" fmla="*/ 2147483646 w 139"/>
                <a:gd name="T31" fmla="*/ 2147483646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53" name="Freeform 286"/>
            <p:cNvSpPr>
              <a:spLocks/>
            </p:cNvSpPr>
            <p:nvPr/>
          </p:nvSpPr>
          <p:spPr bwMode="auto">
            <a:xfrm>
              <a:off x="5343525" y="2762250"/>
              <a:ext cx="127000" cy="115887"/>
            </a:xfrm>
            <a:custGeom>
              <a:avLst/>
              <a:gdLst>
                <a:gd name="T0" fmla="*/ 2147483646 w 97"/>
                <a:gd name="T1" fmla="*/ 2147483646 h 90"/>
                <a:gd name="T2" fmla="*/ 2147483646 w 97"/>
                <a:gd name="T3" fmla="*/ 0 h 90"/>
                <a:gd name="T4" fmla="*/ 2147483646 w 97"/>
                <a:gd name="T5" fmla="*/ 2147483646 h 90"/>
                <a:gd name="T6" fmla="*/ 2147483646 w 97"/>
                <a:gd name="T7" fmla="*/ 2147483646 h 90"/>
                <a:gd name="T8" fmla="*/ 2147483646 w 97"/>
                <a:gd name="T9" fmla="*/ 2147483646 h 90"/>
                <a:gd name="T10" fmla="*/ 2147483646 w 97"/>
                <a:gd name="T11" fmla="*/ 2147483646 h 90"/>
                <a:gd name="T12" fmla="*/ 2147483646 w 97"/>
                <a:gd name="T13" fmla="*/ 2147483646 h 90"/>
                <a:gd name="T14" fmla="*/ 0 w 97"/>
                <a:gd name="T15" fmla="*/ 2147483646 h 90"/>
                <a:gd name="T16" fmla="*/ 2147483646 w 97"/>
                <a:gd name="T17" fmla="*/ 2147483646 h 90"/>
                <a:gd name="T18" fmla="*/ 2147483646 w 97"/>
                <a:gd name="T19" fmla="*/ 2147483646 h 90"/>
                <a:gd name="T20" fmla="*/ 2147483646 w 97"/>
                <a:gd name="T21" fmla="*/ 2147483646 h 90"/>
                <a:gd name="T22" fmla="*/ 2147483646 w 97"/>
                <a:gd name="T23" fmla="*/ 2147483646 h 90"/>
                <a:gd name="T24" fmla="*/ 2147483646 w 97"/>
                <a:gd name="T25" fmla="*/ 2147483646 h 90"/>
                <a:gd name="T26" fmla="*/ 2147483646 w 97"/>
                <a:gd name="T27" fmla="*/ 2147483646 h 90"/>
                <a:gd name="T28" fmla="*/ 2147483646 w 97"/>
                <a:gd name="T29" fmla="*/ 2147483646 h 90"/>
                <a:gd name="T30" fmla="*/ 2147483646 w 97"/>
                <a:gd name="T31" fmla="*/ 2147483646 h 90"/>
                <a:gd name="T32" fmla="*/ 2147483646 w 97"/>
                <a:gd name="T33" fmla="*/ 2147483646 h 90"/>
                <a:gd name="T34" fmla="*/ 2147483646 w 97"/>
                <a:gd name="T35" fmla="*/ 2147483646 h 90"/>
                <a:gd name="T36" fmla="*/ 2147483646 w 97"/>
                <a:gd name="T37" fmla="*/ 2147483646 h 90"/>
                <a:gd name="T38" fmla="*/ 2147483646 w 97"/>
                <a:gd name="T39" fmla="*/ 2147483646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54" name="Freeform 287"/>
            <p:cNvSpPr>
              <a:spLocks/>
            </p:cNvSpPr>
            <p:nvPr/>
          </p:nvSpPr>
          <p:spPr bwMode="auto">
            <a:xfrm>
              <a:off x="5343525" y="2762250"/>
              <a:ext cx="127000" cy="115887"/>
            </a:xfrm>
            <a:custGeom>
              <a:avLst/>
              <a:gdLst>
                <a:gd name="T0" fmla="*/ 2147483646 w 97"/>
                <a:gd name="T1" fmla="*/ 2147483646 h 90"/>
                <a:gd name="T2" fmla="*/ 2147483646 w 97"/>
                <a:gd name="T3" fmla="*/ 0 h 90"/>
                <a:gd name="T4" fmla="*/ 2147483646 w 97"/>
                <a:gd name="T5" fmla="*/ 2147483646 h 90"/>
                <a:gd name="T6" fmla="*/ 2147483646 w 97"/>
                <a:gd name="T7" fmla="*/ 2147483646 h 90"/>
                <a:gd name="T8" fmla="*/ 2147483646 w 97"/>
                <a:gd name="T9" fmla="*/ 2147483646 h 90"/>
                <a:gd name="T10" fmla="*/ 2147483646 w 97"/>
                <a:gd name="T11" fmla="*/ 2147483646 h 90"/>
                <a:gd name="T12" fmla="*/ 2147483646 w 97"/>
                <a:gd name="T13" fmla="*/ 2147483646 h 90"/>
                <a:gd name="T14" fmla="*/ 0 w 97"/>
                <a:gd name="T15" fmla="*/ 2147483646 h 90"/>
                <a:gd name="T16" fmla="*/ 2147483646 w 97"/>
                <a:gd name="T17" fmla="*/ 2147483646 h 90"/>
                <a:gd name="T18" fmla="*/ 2147483646 w 97"/>
                <a:gd name="T19" fmla="*/ 2147483646 h 90"/>
                <a:gd name="T20" fmla="*/ 2147483646 w 97"/>
                <a:gd name="T21" fmla="*/ 2147483646 h 90"/>
                <a:gd name="T22" fmla="*/ 2147483646 w 97"/>
                <a:gd name="T23" fmla="*/ 2147483646 h 90"/>
                <a:gd name="T24" fmla="*/ 2147483646 w 97"/>
                <a:gd name="T25" fmla="*/ 2147483646 h 90"/>
                <a:gd name="T26" fmla="*/ 2147483646 w 97"/>
                <a:gd name="T27" fmla="*/ 2147483646 h 90"/>
                <a:gd name="T28" fmla="*/ 2147483646 w 97"/>
                <a:gd name="T29" fmla="*/ 2147483646 h 90"/>
                <a:gd name="T30" fmla="*/ 2147483646 w 97"/>
                <a:gd name="T31" fmla="*/ 2147483646 h 90"/>
                <a:gd name="T32" fmla="*/ 2147483646 w 97"/>
                <a:gd name="T33" fmla="*/ 2147483646 h 90"/>
                <a:gd name="T34" fmla="*/ 2147483646 w 97"/>
                <a:gd name="T35" fmla="*/ 2147483646 h 90"/>
                <a:gd name="T36" fmla="*/ 2147483646 w 97"/>
                <a:gd name="T37" fmla="*/ 2147483646 h 90"/>
                <a:gd name="T38" fmla="*/ 2147483646 w 97"/>
                <a:gd name="T39" fmla="*/ 2147483646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55" name="Freeform 288"/>
            <p:cNvSpPr>
              <a:spLocks/>
            </p:cNvSpPr>
            <p:nvPr/>
          </p:nvSpPr>
          <p:spPr bwMode="auto">
            <a:xfrm>
              <a:off x="5783263" y="2981325"/>
              <a:ext cx="119062" cy="77787"/>
            </a:xfrm>
            <a:custGeom>
              <a:avLst/>
              <a:gdLst>
                <a:gd name="T0" fmla="*/ 2147483646 w 90"/>
                <a:gd name="T1" fmla="*/ 2147483646 h 60"/>
                <a:gd name="T2" fmla="*/ 2147483646 w 90"/>
                <a:gd name="T3" fmla="*/ 2147483646 h 60"/>
                <a:gd name="T4" fmla="*/ 2147483646 w 90"/>
                <a:gd name="T5" fmla="*/ 2147483646 h 60"/>
                <a:gd name="T6" fmla="*/ 2147483646 w 90"/>
                <a:gd name="T7" fmla="*/ 2147483646 h 60"/>
                <a:gd name="T8" fmla="*/ 2147483646 w 90"/>
                <a:gd name="T9" fmla="*/ 0 h 60"/>
                <a:gd name="T10" fmla="*/ 2147483646 w 90"/>
                <a:gd name="T11" fmla="*/ 2147483646 h 60"/>
                <a:gd name="T12" fmla="*/ 2147483646 w 90"/>
                <a:gd name="T13" fmla="*/ 2147483646 h 60"/>
                <a:gd name="T14" fmla="*/ 0 w 90"/>
                <a:gd name="T15" fmla="*/ 2147483646 h 60"/>
                <a:gd name="T16" fmla="*/ 2147483646 w 90"/>
                <a:gd name="T17" fmla="*/ 2147483646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56" name="Freeform 289"/>
            <p:cNvSpPr>
              <a:spLocks/>
            </p:cNvSpPr>
            <p:nvPr/>
          </p:nvSpPr>
          <p:spPr bwMode="auto">
            <a:xfrm>
              <a:off x="5800727" y="3011487"/>
              <a:ext cx="187325" cy="217488"/>
            </a:xfrm>
            <a:custGeom>
              <a:avLst/>
              <a:gdLst>
                <a:gd name="T0" fmla="*/ 2147483646 w 24"/>
                <a:gd name="T1" fmla="*/ 2147483646 h 28"/>
                <a:gd name="T2" fmla="*/ 2147483646 w 24"/>
                <a:gd name="T3" fmla="*/ 2147483646 h 28"/>
                <a:gd name="T4" fmla="*/ 2147483646 w 24"/>
                <a:gd name="T5" fmla="*/ 2147483646 h 28"/>
                <a:gd name="T6" fmla="*/ 2147483646 w 24"/>
                <a:gd name="T7" fmla="*/ 2147483646 h 28"/>
                <a:gd name="T8" fmla="*/ 0 w 24"/>
                <a:gd name="T9" fmla="*/ 2147483646 h 28"/>
                <a:gd name="T10" fmla="*/ 2147483646 w 24"/>
                <a:gd name="T11" fmla="*/ 2147483646 h 28"/>
                <a:gd name="T12" fmla="*/ 2147483646 w 24"/>
                <a:gd name="T13" fmla="*/ 2147483646 h 28"/>
                <a:gd name="T14" fmla="*/ 2147483646 w 24"/>
                <a:gd name="T15" fmla="*/ 2147483646 h 28"/>
                <a:gd name="T16" fmla="*/ 2147483646 w 24"/>
                <a:gd name="T17" fmla="*/ 2147483646 h 28"/>
                <a:gd name="T18" fmla="*/ 2147483646 w 24"/>
                <a:gd name="T19" fmla="*/ 2147483646 h 28"/>
                <a:gd name="T20" fmla="*/ 2147483646 w 24"/>
                <a:gd name="T21" fmla="*/ 2147483646 h 28"/>
                <a:gd name="T22" fmla="*/ 2147483646 w 24"/>
                <a:gd name="T23" fmla="*/ 2147483646 h 28"/>
                <a:gd name="T24" fmla="*/ 2147483646 w 24"/>
                <a:gd name="T25" fmla="*/ 0 h 28"/>
                <a:gd name="T26" fmla="*/ 2147483646 w 24"/>
                <a:gd name="T27" fmla="*/ 0 h 28"/>
                <a:gd name="T28" fmla="*/ 2147483646 w 24"/>
                <a:gd name="T29" fmla="*/ 2147483646 h 28"/>
                <a:gd name="T30" fmla="*/ 2147483646 w 24"/>
                <a:gd name="T31" fmla="*/ 2147483646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57" name="Freeform 290"/>
            <p:cNvSpPr>
              <a:spLocks/>
            </p:cNvSpPr>
            <p:nvPr/>
          </p:nvSpPr>
          <p:spPr bwMode="auto">
            <a:xfrm>
              <a:off x="5565775" y="3151187"/>
              <a:ext cx="265113" cy="165100"/>
            </a:xfrm>
            <a:custGeom>
              <a:avLst/>
              <a:gdLst>
                <a:gd name="T0" fmla="*/ 2147483646 w 34"/>
                <a:gd name="T1" fmla="*/ 0 h 21"/>
                <a:gd name="T2" fmla="*/ 2147483646 w 34"/>
                <a:gd name="T3" fmla="*/ 2147483646 h 21"/>
                <a:gd name="T4" fmla="*/ 2147483646 w 34"/>
                <a:gd name="T5" fmla="*/ 2147483646 h 21"/>
                <a:gd name="T6" fmla="*/ 2147483646 w 34"/>
                <a:gd name="T7" fmla="*/ 2147483646 h 21"/>
                <a:gd name="T8" fmla="*/ 0 w 34"/>
                <a:gd name="T9" fmla="*/ 2147483646 h 21"/>
                <a:gd name="T10" fmla="*/ 2147483646 w 34"/>
                <a:gd name="T11" fmla="*/ 2147483646 h 21"/>
                <a:gd name="T12" fmla="*/ 2147483646 w 34"/>
                <a:gd name="T13" fmla="*/ 2147483646 h 21"/>
                <a:gd name="T14" fmla="*/ 2147483646 w 34"/>
                <a:gd name="T15" fmla="*/ 2147483646 h 21"/>
                <a:gd name="T16" fmla="*/ 2147483646 w 34"/>
                <a:gd name="T17" fmla="*/ 2147483646 h 21"/>
                <a:gd name="T18" fmla="*/ 2147483646 w 34"/>
                <a:gd name="T19" fmla="*/ 2147483646 h 21"/>
                <a:gd name="T20" fmla="*/ 2147483646 w 34"/>
                <a:gd name="T21" fmla="*/ 2147483646 h 21"/>
                <a:gd name="T22" fmla="*/ 2147483646 w 34"/>
                <a:gd name="T23" fmla="*/ 2147483646 h 21"/>
                <a:gd name="T24" fmla="*/ 2147483646 w 34"/>
                <a:gd name="T25" fmla="*/ 2147483646 h 21"/>
                <a:gd name="T26" fmla="*/ 2147483646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58" name="Freeform 291"/>
            <p:cNvSpPr>
              <a:spLocks/>
            </p:cNvSpPr>
            <p:nvPr/>
          </p:nvSpPr>
          <p:spPr bwMode="auto">
            <a:xfrm>
              <a:off x="5378452" y="2792412"/>
              <a:ext cx="492125" cy="422275"/>
            </a:xfrm>
            <a:custGeom>
              <a:avLst/>
              <a:gdLst>
                <a:gd name="T0" fmla="*/ 2147483646 w 63"/>
                <a:gd name="T1" fmla="*/ 2147483646 h 54"/>
                <a:gd name="T2" fmla="*/ 2147483646 w 63"/>
                <a:gd name="T3" fmla="*/ 2147483646 h 54"/>
                <a:gd name="T4" fmla="*/ 2147483646 w 63"/>
                <a:gd name="T5" fmla="*/ 2147483646 h 54"/>
                <a:gd name="T6" fmla="*/ 2147483646 w 63"/>
                <a:gd name="T7" fmla="*/ 2147483646 h 54"/>
                <a:gd name="T8" fmla="*/ 2147483646 w 63"/>
                <a:gd name="T9" fmla="*/ 2147483646 h 54"/>
                <a:gd name="T10" fmla="*/ 2147483646 w 63"/>
                <a:gd name="T11" fmla="*/ 2147483646 h 54"/>
                <a:gd name="T12" fmla="*/ 2147483646 w 63"/>
                <a:gd name="T13" fmla="*/ 2147483646 h 54"/>
                <a:gd name="T14" fmla="*/ 2147483646 w 63"/>
                <a:gd name="T15" fmla="*/ 2147483646 h 54"/>
                <a:gd name="T16" fmla="*/ 2147483646 w 63"/>
                <a:gd name="T17" fmla="*/ 2147483646 h 54"/>
                <a:gd name="T18" fmla="*/ 2147483646 w 63"/>
                <a:gd name="T19" fmla="*/ 2147483646 h 54"/>
                <a:gd name="T20" fmla="*/ 2147483646 w 63"/>
                <a:gd name="T21" fmla="*/ 2147483646 h 54"/>
                <a:gd name="T22" fmla="*/ 2147483646 w 63"/>
                <a:gd name="T23" fmla="*/ 2147483646 h 54"/>
                <a:gd name="T24" fmla="*/ 2147483646 w 63"/>
                <a:gd name="T25" fmla="*/ 2147483646 h 54"/>
                <a:gd name="T26" fmla="*/ 2147483646 w 63"/>
                <a:gd name="T27" fmla="*/ 2147483646 h 54"/>
                <a:gd name="T28" fmla="*/ 2147483646 w 63"/>
                <a:gd name="T29" fmla="*/ 0 h 54"/>
                <a:gd name="T30" fmla="*/ 2147483646 w 63"/>
                <a:gd name="T31" fmla="*/ 0 h 54"/>
                <a:gd name="T32" fmla="*/ 2147483646 w 63"/>
                <a:gd name="T33" fmla="*/ 2147483646 h 54"/>
                <a:gd name="T34" fmla="*/ 2147483646 w 63"/>
                <a:gd name="T35" fmla="*/ 2147483646 h 54"/>
                <a:gd name="T36" fmla="*/ 2147483646 w 63"/>
                <a:gd name="T37" fmla="*/ 2147483646 h 54"/>
                <a:gd name="T38" fmla="*/ 2147483646 w 63"/>
                <a:gd name="T39" fmla="*/ 2147483646 h 54"/>
                <a:gd name="T40" fmla="*/ 2147483646 w 63"/>
                <a:gd name="T41" fmla="*/ 2147483646 h 54"/>
                <a:gd name="T42" fmla="*/ 2147483646 w 63"/>
                <a:gd name="T43" fmla="*/ 2147483646 h 54"/>
                <a:gd name="T44" fmla="*/ 0 w 63"/>
                <a:gd name="T45" fmla="*/ 2147483646 h 54"/>
                <a:gd name="T46" fmla="*/ 2147483646 w 63"/>
                <a:gd name="T47" fmla="*/ 2147483646 h 54"/>
                <a:gd name="T48" fmla="*/ 2147483646 w 63"/>
                <a:gd name="T49" fmla="*/ 2147483646 h 54"/>
                <a:gd name="T50" fmla="*/ 2147483646 w 63"/>
                <a:gd name="T51" fmla="*/ 2147483646 h 54"/>
                <a:gd name="T52" fmla="*/ 2147483646 w 63"/>
                <a:gd name="T53" fmla="*/ 2147483646 h 54"/>
                <a:gd name="T54" fmla="*/ 2147483646 w 63"/>
                <a:gd name="T55" fmla="*/ 2147483646 h 54"/>
                <a:gd name="T56" fmla="*/ 2147483646 w 63"/>
                <a:gd name="T57" fmla="*/ 2147483646 h 54"/>
                <a:gd name="T58" fmla="*/ 2147483646 w 63"/>
                <a:gd name="T59" fmla="*/ 2147483646 h 54"/>
                <a:gd name="T60" fmla="*/ 2147483646 w 63"/>
                <a:gd name="T61" fmla="*/ 2147483646 h 54"/>
                <a:gd name="T62" fmla="*/ 2147483646 w 63"/>
                <a:gd name="T63" fmla="*/ 2147483646 h 54"/>
                <a:gd name="T64" fmla="*/ 2147483646 w 63"/>
                <a:gd name="T65" fmla="*/ 2147483646 h 54"/>
                <a:gd name="T66" fmla="*/ 2147483646 w 63"/>
                <a:gd name="T67" fmla="*/ 21474836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59" name="Freeform 292"/>
            <p:cNvSpPr>
              <a:spLocks/>
            </p:cNvSpPr>
            <p:nvPr/>
          </p:nvSpPr>
          <p:spPr bwMode="auto">
            <a:xfrm>
              <a:off x="5800725" y="3059112"/>
              <a:ext cx="77788" cy="92075"/>
            </a:xfrm>
            <a:custGeom>
              <a:avLst/>
              <a:gdLst>
                <a:gd name="T0" fmla="*/ 0 w 10"/>
                <a:gd name="T1" fmla="*/ 2147483646 h 12"/>
                <a:gd name="T2" fmla="*/ 2147483646 w 10"/>
                <a:gd name="T3" fmla="*/ 2147483646 h 12"/>
                <a:gd name="T4" fmla="*/ 2147483646 w 10"/>
                <a:gd name="T5" fmla="*/ 2147483646 h 12"/>
                <a:gd name="T6" fmla="*/ 2147483646 w 10"/>
                <a:gd name="T7" fmla="*/ 0 h 12"/>
                <a:gd name="T8" fmla="*/ 2147483646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0" name="Freeform 293"/>
            <p:cNvSpPr>
              <a:spLocks/>
            </p:cNvSpPr>
            <p:nvPr/>
          </p:nvSpPr>
          <p:spPr bwMode="auto">
            <a:xfrm>
              <a:off x="5462590" y="2636837"/>
              <a:ext cx="249237" cy="250825"/>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0 h 192"/>
                <a:gd name="T12" fmla="*/ 2147483646 w 192"/>
                <a:gd name="T13" fmla="*/ 2147483646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0 w 192"/>
                <a:gd name="T23" fmla="*/ 2147483646 h 192"/>
                <a:gd name="T24" fmla="*/ 0 w 192"/>
                <a:gd name="T25" fmla="*/ 2147483646 h 192"/>
                <a:gd name="T26" fmla="*/ 2147483646 w 192"/>
                <a:gd name="T27" fmla="*/ 2147483646 h 192"/>
                <a:gd name="T28" fmla="*/ 2147483646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1" name="Freeform 294"/>
            <p:cNvSpPr>
              <a:spLocks/>
            </p:cNvSpPr>
            <p:nvPr/>
          </p:nvSpPr>
          <p:spPr bwMode="auto">
            <a:xfrm>
              <a:off x="5605463" y="2568575"/>
              <a:ext cx="469900" cy="427037"/>
            </a:xfrm>
            <a:custGeom>
              <a:avLst/>
              <a:gdLst>
                <a:gd name="T0" fmla="*/ 2147483646 w 60"/>
                <a:gd name="T1" fmla="*/ 2147483646 h 55"/>
                <a:gd name="T2" fmla="*/ 2147483646 w 60"/>
                <a:gd name="T3" fmla="*/ 2147483646 h 55"/>
                <a:gd name="T4" fmla="*/ 2147483646 w 60"/>
                <a:gd name="T5" fmla="*/ 2147483646 h 55"/>
                <a:gd name="T6" fmla="*/ 2147483646 w 60"/>
                <a:gd name="T7" fmla="*/ 2147483646 h 55"/>
                <a:gd name="T8" fmla="*/ 2147483646 w 60"/>
                <a:gd name="T9" fmla="*/ 2147483646 h 55"/>
                <a:gd name="T10" fmla="*/ 2147483646 w 60"/>
                <a:gd name="T11" fmla="*/ 2147483646 h 55"/>
                <a:gd name="T12" fmla="*/ 2147483646 w 60"/>
                <a:gd name="T13" fmla="*/ 2147483646 h 55"/>
                <a:gd name="T14" fmla="*/ 2147483646 w 60"/>
                <a:gd name="T15" fmla="*/ 2147483646 h 55"/>
                <a:gd name="T16" fmla="*/ 2147483646 w 60"/>
                <a:gd name="T17" fmla="*/ 2147483646 h 55"/>
                <a:gd name="T18" fmla="*/ 2147483646 w 60"/>
                <a:gd name="T19" fmla="*/ 2147483646 h 55"/>
                <a:gd name="T20" fmla="*/ 2147483646 w 60"/>
                <a:gd name="T21" fmla="*/ 2147483646 h 55"/>
                <a:gd name="T22" fmla="*/ 2147483646 w 60"/>
                <a:gd name="T23" fmla="*/ 2147483646 h 55"/>
                <a:gd name="T24" fmla="*/ 2147483646 w 60"/>
                <a:gd name="T25" fmla="*/ 2147483646 h 55"/>
                <a:gd name="T26" fmla="*/ 2147483646 w 60"/>
                <a:gd name="T27" fmla="*/ 2147483646 h 55"/>
                <a:gd name="T28" fmla="*/ 2147483646 w 60"/>
                <a:gd name="T29" fmla="*/ 2147483646 h 55"/>
                <a:gd name="T30" fmla="*/ 2147483646 w 60"/>
                <a:gd name="T31" fmla="*/ 2147483646 h 55"/>
                <a:gd name="T32" fmla="*/ 2147483646 w 60"/>
                <a:gd name="T33" fmla="*/ 2147483646 h 55"/>
                <a:gd name="T34" fmla="*/ 2147483646 w 60"/>
                <a:gd name="T35" fmla="*/ 2147483646 h 55"/>
                <a:gd name="T36" fmla="*/ 2147483646 w 60"/>
                <a:gd name="T37" fmla="*/ 2147483646 h 55"/>
                <a:gd name="T38" fmla="*/ 2147483646 w 60"/>
                <a:gd name="T39" fmla="*/ 2147483646 h 55"/>
                <a:gd name="T40" fmla="*/ 2147483646 w 60"/>
                <a:gd name="T41" fmla="*/ 0 h 55"/>
                <a:gd name="T42" fmla="*/ 2147483646 w 60"/>
                <a:gd name="T43" fmla="*/ 2147483646 h 55"/>
                <a:gd name="T44" fmla="*/ 2147483646 w 60"/>
                <a:gd name="T45" fmla="*/ 2147483646 h 55"/>
                <a:gd name="T46" fmla="*/ 0 w 60"/>
                <a:gd name="T47" fmla="*/ 0 h 55"/>
                <a:gd name="T48" fmla="*/ 0 w 60"/>
                <a:gd name="T49" fmla="*/ 0 h 55"/>
                <a:gd name="T50" fmla="*/ 0 w 60"/>
                <a:gd name="T51" fmla="*/ 2147483646 h 55"/>
                <a:gd name="T52" fmla="*/ 2147483646 w 60"/>
                <a:gd name="T53" fmla="*/ 2147483646 h 55"/>
                <a:gd name="T54" fmla="*/ 2147483646 w 60"/>
                <a:gd name="T55" fmla="*/ 2147483646 h 55"/>
                <a:gd name="T56" fmla="*/ 2147483646 w 60"/>
                <a:gd name="T57" fmla="*/ 2147483646 h 55"/>
                <a:gd name="T58" fmla="*/ 2147483646 w 60"/>
                <a:gd name="T59" fmla="*/ 2147483646 h 55"/>
                <a:gd name="T60" fmla="*/ 2147483646 w 60"/>
                <a:gd name="T61" fmla="*/ 2147483646 h 55"/>
                <a:gd name="T62" fmla="*/ 2147483646 w 60"/>
                <a:gd name="T63" fmla="*/ 2147483646 h 55"/>
                <a:gd name="T64" fmla="*/ 2147483646 w 60"/>
                <a:gd name="T65" fmla="*/ 2147483646 h 55"/>
                <a:gd name="T66" fmla="*/ 2147483646 w 60"/>
                <a:gd name="T67" fmla="*/ 2147483646 h 55"/>
                <a:gd name="T68" fmla="*/ 2147483646 w 60"/>
                <a:gd name="T69" fmla="*/ 2147483646 h 55"/>
                <a:gd name="T70" fmla="*/ 2147483646 w 60"/>
                <a:gd name="T71" fmla="*/ 2147483646 h 55"/>
                <a:gd name="T72" fmla="*/ 2147483646 w 60"/>
                <a:gd name="T73" fmla="*/ 2147483646 h 55"/>
                <a:gd name="T74" fmla="*/ 2147483646 w 60"/>
                <a:gd name="T75" fmla="*/ 2147483646 h 55"/>
                <a:gd name="T76" fmla="*/ 2147483646 w 60"/>
                <a:gd name="T77" fmla="*/ 2147483646 h 55"/>
                <a:gd name="T78" fmla="*/ 2147483646 w 60"/>
                <a:gd name="T79" fmla="*/ 2147483646 h 55"/>
                <a:gd name="T80" fmla="*/ 2147483646 w 60"/>
                <a:gd name="T81" fmla="*/ 2147483646 h 55"/>
                <a:gd name="T82" fmla="*/ 2147483646 w 60"/>
                <a:gd name="T83" fmla="*/ 2147483646 h 55"/>
                <a:gd name="T84" fmla="*/ 2147483646 w 60"/>
                <a:gd name="T85" fmla="*/ 2147483646 h 55"/>
                <a:gd name="T86" fmla="*/ 2147483646 w 60"/>
                <a:gd name="T87" fmla="*/ 2147483646 h 55"/>
                <a:gd name="T88" fmla="*/ 2147483646 w 60"/>
                <a:gd name="T89" fmla="*/ 2147483646 h 55"/>
                <a:gd name="T90" fmla="*/ 2147483646 w 60"/>
                <a:gd name="T91" fmla="*/ 2147483646 h 55"/>
                <a:gd name="T92" fmla="*/ 2147483646 w 60"/>
                <a:gd name="T93" fmla="*/ 2147483646 h 55"/>
                <a:gd name="T94" fmla="*/ 2147483646 w 60"/>
                <a:gd name="T95" fmla="*/ 2147483646 h 55"/>
                <a:gd name="T96" fmla="*/ 2147483646 w 60"/>
                <a:gd name="T97" fmla="*/ 214748364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2" name="Freeform 299"/>
            <p:cNvSpPr>
              <a:spLocks/>
            </p:cNvSpPr>
            <p:nvPr/>
          </p:nvSpPr>
          <p:spPr bwMode="auto">
            <a:xfrm>
              <a:off x="5013325" y="1943099"/>
              <a:ext cx="158750" cy="107951"/>
            </a:xfrm>
            <a:custGeom>
              <a:avLst/>
              <a:gdLst>
                <a:gd name="T0" fmla="*/ 2147483646 w 20"/>
                <a:gd name="T1" fmla="*/ 2147483646 h 14"/>
                <a:gd name="T2" fmla="*/ 2147483646 w 20"/>
                <a:gd name="T3" fmla="*/ 2147483646 h 14"/>
                <a:gd name="T4" fmla="*/ 2147483646 w 20"/>
                <a:gd name="T5" fmla="*/ 0 h 14"/>
                <a:gd name="T6" fmla="*/ 2147483646 w 20"/>
                <a:gd name="T7" fmla="*/ 2147483646 h 14"/>
                <a:gd name="T8" fmla="*/ 2147483646 w 20"/>
                <a:gd name="T9" fmla="*/ 0 h 14"/>
                <a:gd name="T10" fmla="*/ 2147483646 w 20"/>
                <a:gd name="T11" fmla="*/ 0 h 14"/>
                <a:gd name="T12" fmla="*/ 2147483646 w 20"/>
                <a:gd name="T13" fmla="*/ 2147483646 h 14"/>
                <a:gd name="T14" fmla="*/ 2147483646 w 20"/>
                <a:gd name="T15" fmla="*/ 2147483646 h 14"/>
                <a:gd name="T16" fmla="*/ 0 w 20"/>
                <a:gd name="T17" fmla="*/ 2147483646 h 14"/>
                <a:gd name="T18" fmla="*/ 2147483646 w 20"/>
                <a:gd name="T19" fmla="*/ 2147483646 h 14"/>
                <a:gd name="T20" fmla="*/ 2147483646 w 20"/>
                <a:gd name="T21" fmla="*/ 2147483646 h 14"/>
                <a:gd name="T22" fmla="*/ 2147483646 w 20"/>
                <a:gd name="T23" fmla="*/ 2147483646 h 14"/>
                <a:gd name="T24" fmla="*/ 2147483646 w 20"/>
                <a:gd name="T25" fmla="*/ 2147483646 h 14"/>
                <a:gd name="T26" fmla="*/ 2147483646 w 20"/>
                <a:gd name="T27" fmla="*/ 2147483646 h 14"/>
                <a:gd name="T28" fmla="*/ 2147483646 w 20"/>
                <a:gd name="T29" fmla="*/ 2147483646 h 14"/>
                <a:gd name="T30" fmla="*/ 2147483646 w 20"/>
                <a:gd name="T31" fmla="*/ 2147483646 h 14"/>
                <a:gd name="T32" fmla="*/ 2147483646 w 20"/>
                <a:gd name="T33" fmla="*/ 2147483646 h 14"/>
                <a:gd name="T34" fmla="*/ 2147483646 w 20"/>
                <a:gd name="T35" fmla="*/ 2147483646 h 14"/>
                <a:gd name="T36" fmla="*/ 2147483646 w 20"/>
                <a:gd name="T37" fmla="*/ 2147483646 h 14"/>
                <a:gd name="T38" fmla="*/ 2147483646 w 20"/>
                <a:gd name="T39" fmla="*/ 2147483646 h 14"/>
                <a:gd name="T40" fmla="*/ 2147483646 w 20"/>
                <a:gd name="T41" fmla="*/ 2147483646 h 14"/>
                <a:gd name="T42" fmla="*/ 2147483646 w 20"/>
                <a:gd name="T43" fmla="*/ 2147483646 h 14"/>
                <a:gd name="T44" fmla="*/ 2147483646 w 20"/>
                <a:gd name="T45" fmla="*/ 2147483646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3" name="Freeform 300"/>
            <p:cNvSpPr>
              <a:spLocks/>
            </p:cNvSpPr>
            <p:nvPr/>
          </p:nvSpPr>
          <p:spPr bwMode="auto">
            <a:xfrm>
              <a:off x="5083177" y="1793875"/>
              <a:ext cx="119063" cy="101600"/>
            </a:xfrm>
            <a:custGeom>
              <a:avLst/>
              <a:gdLst>
                <a:gd name="T0" fmla="*/ 2147483646 w 90"/>
                <a:gd name="T1" fmla="*/ 2147483646 h 78"/>
                <a:gd name="T2" fmla="*/ 2147483646 w 90"/>
                <a:gd name="T3" fmla="*/ 2147483646 h 78"/>
                <a:gd name="T4" fmla="*/ 2147483646 w 90"/>
                <a:gd name="T5" fmla="*/ 2147483646 h 78"/>
                <a:gd name="T6" fmla="*/ 2147483646 w 90"/>
                <a:gd name="T7" fmla="*/ 2147483646 h 78"/>
                <a:gd name="T8" fmla="*/ 2147483646 w 90"/>
                <a:gd name="T9" fmla="*/ 2147483646 h 78"/>
                <a:gd name="T10" fmla="*/ 2147483646 w 90"/>
                <a:gd name="T11" fmla="*/ 0 h 78"/>
                <a:gd name="T12" fmla="*/ 2147483646 w 90"/>
                <a:gd name="T13" fmla="*/ 0 h 78"/>
                <a:gd name="T14" fmla="*/ 2147483646 w 90"/>
                <a:gd name="T15" fmla="*/ 0 h 78"/>
                <a:gd name="T16" fmla="*/ 0 w 90"/>
                <a:gd name="T17" fmla="*/ 2147483646 h 78"/>
                <a:gd name="T18" fmla="*/ 0 w 90"/>
                <a:gd name="T19" fmla="*/ 2147483646 h 78"/>
                <a:gd name="T20" fmla="*/ 2147483646 w 90"/>
                <a:gd name="T21" fmla="*/ 2147483646 h 78"/>
                <a:gd name="T22" fmla="*/ 2147483646 w 90"/>
                <a:gd name="T23" fmla="*/ 2147483646 h 78"/>
                <a:gd name="T24" fmla="*/ 2147483646 w 90"/>
                <a:gd name="T25" fmla="*/ 2147483646 h 78"/>
                <a:gd name="T26" fmla="*/ 2147483646 w 90"/>
                <a:gd name="T27" fmla="*/ 2147483646 h 78"/>
                <a:gd name="T28" fmla="*/ 2147483646 w 90"/>
                <a:gd name="T29" fmla="*/ 2147483646 h 78"/>
                <a:gd name="T30" fmla="*/ 2147483646 w 90"/>
                <a:gd name="T31" fmla="*/ 2147483646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4" name="Freeform 301"/>
            <p:cNvSpPr>
              <a:spLocks/>
            </p:cNvSpPr>
            <p:nvPr/>
          </p:nvSpPr>
          <p:spPr bwMode="auto">
            <a:xfrm>
              <a:off x="5078413" y="1951036"/>
              <a:ext cx="233362" cy="211139"/>
            </a:xfrm>
            <a:custGeom>
              <a:avLst/>
              <a:gdLst>
                <a:gd name="T0" fmla="*/ 2147483646 w 30"/>
                <a:gd name="T1" fmla="*/ 2147483646 h 27"/>
                <a:gd name="T2" fmla="*/ 2147483646 w 30"/>
                <a:gd name="T3" fmla="*/ 2147483646 h 27"/>
                <a:gd name="T4" fmla="*/ 2147483646 w 30"/>
                <a:gd name="T5" fmla="*/ 2147483646 h 27"/>
                <a:gd name="T6" fmla="*/ 2147483646 w 30"/>
                <a:gd name="T7" fmla="*/ 2147483646 h 27"/>
                <a:gd name="T8" fmla="*/ 2147483646 w 30"/>
                <a:gd name="T9" fmla="*/ 0 h 27"/>
                <a:gd name="T10" fmla="*/ 2147483646 w 30"/>
                <a:gd name="T11" fmla="*/ 2147483646 h 27"/>
                <a:gd name="T12" fmla="*/ 2147483646 w 30"/>
                <a:gd name="T13" fmla="*/ 2147483646 h 27"/>
                <a:gd name="T14" fmla="*/ 2147483646 w 30"/>
                <a:gd name="T15" fmla="*/ 2147483646 h 27"/>
                <a:gd name="T16" fmla="*/ 2147483646 w 30"/>
                <a:gd name="T17" fmla="*/ 2147483646 h 27"/>
                <a:gd name="T18" fmla="*/ 2147483646 w 30"/>
                <a:gd name="T19" fmla="*/ 2147483646 h 27"/>
                <a:gd name="T20" fmla="*/ 2147483646 w 30"/>
                <a:gd name="T21" fmla="*/ 2147483646 h 27"/>
                <a:gd name="T22" fmla="*/ 2147483646 w 30"/>
                <a:gd name="T23" fmla="*/ 2147483646 h 27"/>
                <a:gd name="T24" fmla="*/ 2147483646 w 30"/>
                <a:gd name="T25" fmla="*/ 2147483646 h 27"/>
                <a:gd name="T26" fmla="*/ 2147483646 w 30"/>
                <a:gd name="T27" fmla="*/ 2147483646 h 27"/>
                <a:gd name="T28" fmla="*/ 2147483646 w 30"/>
                <a:gd name="T29" fmla="*/ 2147483646 h 27"/>
                <a:gd name="T30" fmla="*/ 2147483646 w 30"/>
                <a:gd name="T31" fmla="*/ 2147483646 h 27"/>
                <a:gd name="T32" fmla="*/ 0 w 30"/>
                <a:gd name="T33" fmla="*/ 2147483646 h 27"/>
                <a:gd name="T34" fmla="*/ 2147483646 w 30"/>
                <a:gd name="T35" fmla="*/ 2147483646 h 27"/>
                <a:gd name="T36" fmla="*/ 2147483646 w 30"/>
                <a:gd name="T37" fmla="*/ 2147483646 h 27"/>
                <a:gd name="T38" fmla="*/ 2147483646 w 30"/>
                <a:gd name="T39" fmla="*/ 2147483646 h 27"/>
                <a:gd name="T40" fmla="*/ 2147483646 w 30"/>
                <a:gd name="T41" fmla="*/ 2147483646 h 27"/>
                <a:gd name="T42" fmla="*/ 2147483646 w 30"/>
                <a:gd name="T43" fmla="*/ 2147483646 h 27"/>
                <a:gd name="T44" fmla="*/ 2147483646 w 30"/>
                <a:gd name="T45" fmla="*/ 2147483646 h 27"/>
                <a:gd name="T46" fmla="*/ 2147483646 w 30"/>
                <a:gd name="T47" fmla="*/ 2147483646 h 27"/>
                <a:gd name="T48" fmla="*/ 2147483646 w 30"/>
                <a:gd name="T49" fmla="*/ 2147483646 h 27"/>
                <a:gd name="T50" fmla="*/ 2147483646 w 30"/>
                <a:gd name="T51" fmla="*/ 2147483646 h 27"/>
                <a:gd name="T52" fmla="*/ 2147483646 w 30"/>
                <a:gd name="T53" fmla="*/ 2147483646 h 27"/>
                <a:gd name="T54" fmla="*/ 2147483646 w 30"/>
                <a:gd name="T55" fmla="*/ 2147483646 h 27"/>
                <a:gd name="T56" fmla="*/ 2147483646 w 30"/>
                <a:gd name="T57" fmla="*/ 2147483646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5" name="Freeform 302"/>
            <p:cNvSpPr>
              <a:spLocks/>
            </p:cNvSpPr>
            <p:nvPr/>
          </p:nvSpPr>
          <p:spPr bwMode="auto">
            <a:xfrm>
              <a:off x="5021263" y="1865311"/>
              <a:ext cx="190500" cy="107951"/>
            </a:xfrm>
            <a:custGeom>
              <a:avLst/>
              <a:gdLst>
                <a:gd name="T0" fmla="*/ 2147483646 w 24"/>
                <a:gd name="T1" fmla="*/ 2147483646 h 14"/>
                <a:gd name="T2" fmla="*/ 2147483646 w 24"/>
                <a:gd name="T3" fmla="*/ 2147483646 h 14"/>
                <a:gd name="T4" fmla="*/ 2147483646 w 24"/>
                <a:gd name="T5" fmla="*/ 2147483646 h 14"/>
                <a:gd name="T6" fmla="*/ 2147483646 w 24"/>
                <a:gd name="T7" fmla="*/ 2147483646 h 14"/>
                <a:gd name="T8" fmla="*/ 2147483646 w 24"/>
                <a:gd name="T9" fmla="*/ 2147483646 h 14"/>
                <a:gd name="T10" fmla="*/ 2147483646 w 24"/>
                <a:gd name="T11" fmla="*/ 2147483646 h 14"/>
                <a:gd name="T12" fmla="*/ 2147483646 w 24"/>
                <a:gd name="T13" fmla="*/ 2147483646 h 14"/>
                <a:gd name="T14" fmla="*/ 2147483646 w 24"/>
                <a:gd name="T15" fmla="*/ 2147483646 h 14"/>
                <a:gd name="T16" fmla="*/ 2147483646 w 24"/>
                <a:gd name="T17" fmla="*/ 2147483646 h 14"/>
                <a:gd name="T18" fmla="*/ 2147483646 w 24"/>
                <a:gd name="T19" fmla="*/ 2147483646 h 14"/>
                <a:gd name="T20" fmla="*/ 2147483646 w 24"/>
                <a:gd name="T21" fmla="*/ 2147483646 h 14"/>
                <a:gd name="T22" fmla="*/ 2147483646 w 24"/>
                <a:gd name="T23" fmla="*/ 0 h 14"/>
                <a:gd name="T24" fmla="*/ 2147483646 w 24"/>
                <a:gd name="T25" fmla="*/ 2147483646 h 14"/>
                <a:gd name="T26" fmla="*/ 2147483646 w 24"/>
                <a:gd name="T27" fmla="*/ 2147483646 h 14"/>
                <a:gd name="T28" fmla="*/ 2147483646 w 24"/>
                <a:gd name="T29" fmla="*/ 2147483646 h 14"/>
                <a:gd name="T30" fmla="*/ 2147483646 w 24"/>
                <a:gd name="T31" fmla="*/ 2147483646 h 14"/>
                <a:gd name="T32" fmla="*/ 2147483646 w 24"/>
                <a:gd name="T33" fmla="*/ 2147483646 h 14"/>
                <a:gd name="T34" fmla="*/ 2147483646 w 24"/>
                <a:gd name="T35" fmla="*/ 2147483646 h 14"/>
                <a:gd name="T36" fmla="*/ 0 w 24"/>
                <a:gd name="T37" fmla="*/ 2147483646 h 14"/>
                <a:gd name="T38" fmla="*/ 2147483646 w 24"/>
                <a:gd name="T39" fmla="*/ 2147483646 h 14"/>
                <a:gd name="T40" fmla="*/ 2147483646 w 24"/>
                <a:gd name="T41" fmla="*/ 2147483646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6" name="Freeform 303"/>
            <p:cNvSpPr>
              <a:spLocks/>
            </p:cNvSpPr>
            <p:nvPr/>
          </p:nvSpPr>
          <p:spPr bwMode="auto">
            <a:xfrm>
              <a:off x="4119563" y="3316287"/>
              <a:ext cx="188912" cy="141288"/>
            </a:xfrm>
            <a:custGeom>
              <a:avLst/>
              <a:gdLst>
                <a:gd name="T0" fmla="*/ 2147483646 w 24"/>
                <a:gd name="T1" fmla="*/ 2147483646 h 18"/>
                <a:gd name="T2" fmla="*/ 2147483646 w 24"/>
                <a:gd name="T3" fmla="*/ 2147483646 h 18"/>
                <a:gd name="T4" fmla="*/ 2147483646 w 24"/>
                <a:gd name="T5" fmla="*/ 2147483646 h 18"/>
                <a:gd name="T6" fmla="*/ 2147483646 w 24"/>
                <a:gd name="T7" fmla="*/ 2147483646 h 18"/>
                <a:gd name="T8" fmla="*/ 2147483646 w 24"/>
                <a:gd name="T9" fmla="*/ 2147483646 h 18"/>
                <a:gd name="T10" fmla="*/ 2147483646 w 24"/>
                <a:gd name="T11" fmla="*/ 2147483646 h 18"/>
                <a:gd name="T12" fmla="*/ 2147483646 w 24"/>
                <a:gd name="T13" fmla="*/ 2147483646 h 18"/>
                <a:gd name="T14" fmla="*/ 2147483646 w 24"/>
                <a:gd name="T15" fmla="*/ 2147483646 h 18"/>
                <a:gd name="T16" fmla="*/ 2147483646 w 24"/>
                <a:gd name="T17" fmla="*/ 2147483646 h 18"/>
                <a:gd name="T18" fmla="*/ 2147483646 w 24"/>
                <a:gd name="T19" fmla="*/ 2147483646 h 18"/>
                <a:gd name="T20" fmla="*/ 2147483646 w 24"/>
                <a:gd name="T21" fmla="*/ 2147483646 h 18"/>
                <a:gd name="T22" fmla="*/ 2147483646 w 24"/>
                <a:gd name="T23" fmla="*/ 2147483646 h 18"/>
                <a:gd name="T24" fmla="*/ 2147483646 w 24"/>
                <a:gd name="T25" fmla="*/ 2147483646 h 18"/>
                <a:gd name="T26" fmla="*/ 2147483646 w 24"/>
                <a:gd name="T27" fmla="*/ 2147483646 h 18"/>
                <a:gd name="T28" fmla="*/ 2147483646 w 24"/>
                <a:gd name="T29" fmla="*/ 2147483646 h 18"/>
                <a:gd name="T30" fmla="*/ 2147483646 w 24"/>
                <a:gd name="T31" fmla="*/ 2147483646 h 18"/>
                <a:gd name="T32" fmla="*/ 2147483646 w 24"/>
                <a:gd name="T33" fmla="*/ 0 h 18"/>
                <a:gd name="T34" fmla="*/ 2147483646 w 24"/>
                <a:gd name="T35" fmla="*/ 0 h 18"/>
                <a:gd name="T36" fmla="*/ 2147483646 w 24"/>
                <a:gd name="T37" fmla="*/ 2147483646 h 18"/>
                <a:gd name="T38" fmla="*/ 2147483646 w 24"/>
                <a:gd name="T39" fmla="*/ 2147483646 h 18"/>
                <a:gd name="T40" fmla="*/ 2147483646 w 24"/>
                <a:gd name="T41" fmla="*/ 2147483646 h 18"/>
                <a:gd name="T42" fmla="*/ 0 w 24"/>
                <a:gd name="T43" fmla="*/ 2147483646 h 18"/>
                <a:gd name="T44" fmla="*/ 2147483646 w 24"/>
                <a:gd name="T45" fmla="*/ 2147483646 h 18"/>
                <a:gd name="T46" fmla="*/ 2147483646 w 24"/>
                <a:gd name="T47" fmla="*/ 2147483646 h 18"/>
                <a:gd name="T48" fmla="*/ 2147483646 w 24"/>
                <a:gd name="T49" fmla="*/ 2147483646 h 18"/>
                <a:gd name="T50" fmla="*/ 2147483646 w 24"/>
                <a:gd name="T51" fmla="*/ 2147483646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7" name="Freeform 304"/>
            <p:cNvSpPr>
              <a:spLocks/>
            </p:cNvSpPr>
            <p:nvPr/>
          </p:nvSpPr>
          <p:spPr bwMode="auto">
            <a:xfrm>
              <a:off x="4073525" y="3214687"/>
              <a:ext cx="147638" cy="111125"/>
            </a:xfrm>
            <a:custGeom>
              <a:avLst/>
              <a:gdLst>
                <a:gd name="T0" fmla="*/ 2147483646 w 114"/>
                <a:gd name="T1" fmla="*/ 2147483646 h 85"/>
                <a:gd name="T2" fmla="*/ 2147483646 w 114"/>
                <a:gd name="T3" fmla="*/ 2147483646 h 85"/>
                <a:gd name="T4" fmla="*/ 2147483646 w 114"/>
                <a:gd name="T5" fmla="*/ 2147483646 h 85"/>
                <a:gd name="T6" fmla="*/ 2147483646 w 114"/>
                <a:gd name="T7" fmla="*/ 2147483646 h 85"/>
                <a:gd name="T8" fmla="*/ 2147483646 w 114"/>
                <a:gd name="T9" fmla="*/ 2147483646 h 85"/>
                <a:gd name="T10" fmla="*/ 2147483646 w 114"/>
                <a:gd name="T11" fmla="*/ 2147483646 h 85"/>
                <a:gd name="T12" fmla="*/ 2147483646 w 114"/>
                <a:gd name="T13" fmla="*/ 2147483646 h 85"/>
                <a:gd name="T14" fmla="*/ 2147483646 w 114"/>
                <a:gd name="T15" fmla="*/ 2147483646 h 85"/>
                <a:gd name="T16" fmla="*/ 2147483646 w 114"/>
                <a:gd name="T17" fmla="*/ 2147483646 h 85"/>
                <a:gd name="T18" fmla="*/ 2147483646 w 114"/>
                <a:gd name="T19" fmla="*/ 2147483646 h 85"/>
                <a:gd name="T20" fmla="*/ 2147483646 w 114"/>
                <a:gd name="T21" fmla="*/ 2147483646 h 85"/>
                <a:gd name="T22" fmla="*/ 2147483646 w 114"/>
                <a:gd name="T23" fmla="*/ 0 h 85"/>
                <a:gd name="T24" fmla="*/ 2147483646 w 114"/>
                <a:gd name="T25" fmla="*/ 2147483646 h 85"/>
                <a:gd name="T26" fmla="*/ 2147483646 w 114"/>
                <a:gd name="T27" fmla="*/ 2147483646 h 85"/>
                <a:gd name="T28" fmla="*/ 0 w 114"/>
                <a:gd name="T29" fmla="*/ 2147483646 h 85"/>
                <a:gd name="T30" fmla="*/ 2147483646 w 114"/>
                <a:gd name="T31" fmla="*/ 2147483646 h 85"/>
                <a:gd name="T32" fmla="*/ 2147483646 w 114"/>
                <a:gd name="T33" fmla="*/ 2147483646 h 85"/>
                <a:gd name="T34" fmla="*/ 2147483646 w 114"/>
                <a:gd name="T35" fmla="*/ 2147483646 h 85"/>
                <a:gd name="T36" fmla="*/ 2147483646 w 114"/>
                <a:gd name="T37" fmla="*/ 2147483646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8" name="Freeform 305"/>
            <p:cNvSpPr>
              <a:spLocks/>
            </p:cNvSpPr>
            <p:nvPr/>
          </p:nvSpPr>
          <p:spPr bwMode="auto">
            <a:xfrm>
              <a:off x="4081463" y="2943226"/>
              <a:ext cx="298450" cy="319087"/>
            </a:xfrm>
            <a:custGeom>
              <a:avLst/>
              <a:gdLst>
                <a:gd name="T0" fmla="*/ 2147483646 w 38"/>
                <a:gd name="T1" fmla="*/ 2147483646 h 41"/>
                <a:gd name="T2" fmla="*/ 2147483646 w 38"/>
                <a:gd name="T3" fmla="*/ 2147483646 h 41"/>
                <a:gd name="T4" fmla="*/ 2147483646 w 38"/>
                <a:gd name="T5" fmla="*/ 2147483646 h 41"/>
                <a:gd name="T6" fmla="*/ 2147483646 w 38"/>
                <a:gd name="T7" fmla="*/ 2147483646 h 41"/>
                <a:gd name="T8" fmla="*/ 2147483646 w 38"/>
                <a:gd name="T9" fmla="*/ 2147483646 h 41"/>
                <a:gd name="T10" fmla="*/ 2147483646 w 38"/>
                <a:gd name="T11" fmla="*/ 2147483646 h 41"/>
                <a:gd name="T12" fmla="*/ 2147483646 w 38"/>
                <a:gd name="T13" fmla="*/ 2147483646 h 41"/>
                <a:gd name="T14" fmla="*/ 2147483646 w 38"/>
                <a:gd name="T15" fmla="*/ 2147483646 h 41"/>
                <a:gd name="T16" fmla="*/ 2147483646 w 38"/>
                <a:gd name="T17" fmla="*/ 2147483646 h 41"/>
                <a:gd name="T18" fmla="*/ 2147483646 w 38"/>
                <a:gd name="T19" fmla="*/ 2147483646 h 41"/>
                <a:gd name="T20" fmla="*/ 2147483646 w 38"/>
                <a:gd name="T21" fmla="*/ 2147483646 h 41"/>
                <a:gd name="T22" fmla="*/ 2147483646 w 38"/>
                <a:gd name="T23" fmla="*/ 2147483646 h 41"/>
                <a:gd name="T24" fmla="*/ 2147483646 w 38"/>
                <a:gd name="T25" fmla="*/ 2147483646 h 41"/>
                <a:gd name="T26" fmla="*/ 2147483646 w 38"/>
                <a:gd name="T27" fmla="*/ 0 h 41"/>
                <a:gd name="T28" fmla="*/ 2147483646 w 38"/>
                <a:gd name="T29" fmla="*/ 2147483646 h 41"/>
                <a:gd name="T30" fmla="*/ 2147483646 w 38"/>
                <a:gd name="T31" fmla="*/ 2147483646 h 41"/>
                <a:gd name="T32" fmla="*/ 2147483646 w 38"/>
                <a:gd name="T33" fmla="*/ 2147483646 h 41"/>
                <a:gd name="T34" fmla="*/ 2147483646 w 38"/>
                <a:gd name="T35" fmla="*/ 2147483646 h 41"/>
                <a:gd name="T36" fmla="*/ 2147483646 w 38"/>
                <a:gd name="T37" fmla="*/ 2147483646 h 41"/>
                <a:gd name="T38" fmla="*/ 2147483646 w 38"/>
                <a:gd name="T39" fmla="*/ 2147483646 h 41"/>
                <a:gd name="T40" fmla="*/ 0 w 38"/>
                <a:gd name="T41" fmla="*/ 2147483646 h 41"/>
                <a:gd name="T42" fmla="*/ 2147483646 w 38"/>
                <a:gd name="T43" fmla="*/ 2147483646 h 41"/>
                <a:gd name="T44" fmla="*/ 2147483646 w 38"/>
                <a:gd name="T45" fmla="*/ 2147483646 h 41"/>
                <a:gd name="T46" fmla="*/ 2147483646 w 38"/>
                <a:gd name="T47" fmla="*/ 2147483646 h 41"/>
                <a:gd name="T48" fmla="*/ 2147483646 w 38"/>
                <a:gd name="T49" fmla="*/ 2147483646 h 41"/>
                <a:gd name="T50" fmla="*/ 2147483646 w 38"/>
                <a:gd name="T51" fmla="*/ 2147483646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69" name="Freeform 306"/>
            <p:cNvSpPr>
              <a:spLocks/>
            </p:cNvSpPr>
            <p:nvPr/>
          </p:nvSpPr>
          <p:spPr bwMode="auto">
            <a:xfrm>
              <a:off x="5108576" y="2809873"/>
              <a:ext cx="282575" cy="273051"/>
            </a:xfrm>
            <a:custGeom>
              <a:avLst/>
              <a:gdLst>
                <a:gd name="T0" fmla="*/ 0 w 36"/>
                <a:gd name="T1" fmla="*/ 2147483646 h 35"/>
                <a:gd name="T2" fmla="*/ 2147483646 w 36"/>
                <a:gd name="T3" fmla="*/ 2147483646 h 35"/>
                <a:gd name="T4" fmla="*/ 2147483646 w 36"/>
                <a:gd name="T5" fmla="*/ 2147483646 h 35"/>
                <a:gd name="T6" fmla="*/ 2147483646 w 36"/>
                <a:gd name="T7" fmla="*/ 2147483646 h 35"/>
                <a:gd name="T8" fmla="*/ 2147483646 w 36"/>
                <a:gd name="T9" fmla="*/ 2147483646 h 35"/>
                <a:gd name="T10" fmla="*/ 2147483646 w 36"/>
                <a:gd name="T11" fmla="*/ 2147483646 h 35"/>
                <a:gd name="T12" fmla="*/ 2147483646 w 36"/>
                <a:gd name="T13" fmla="*/ 2147483646 h 35"/>
                <a:gd name="T14" fmla="*/ 2147483646 w 36"/>
                <a:gd name="T15" fmla="*/ 2147483646 h 35"/>
                <a:gd name="T16" fmla="*/ 2147483646 w 36"/>
                <a:gd name="T17" fmla="*/ 2147483646 h 35"/>
                <a:gd name="T18" fmla="*/ 2147483646 w 36"/>
                <a:gd name="T19" fmla="*/ 2147483646 h 35"/>
                <a:gd name="T20" fmla="*/ 2147483646 w 36"/>
                <a:gd name="T21" fmla="*/ 2147483646 h 35"/>
                <a:gd name="T22" fmla="*/ 2147483646 w 36"/>
                <a:gd name="T23" fmla="*/ 2147483646 h 35"/>
                <a:gd name="T24" fmla="*/ 2147483646 w 36"/>
                <a:gd name="T25" fmla="*/ 2147483646 h 35"/>
                <a:gd name="T26" fmla="*/ 2147483646 w 36"/>
                <a:gd name="T27" fmla="*/ 2147483646 h 35"/>
                <a:gd name="T28" fmla="*/ 2147483646 w 36"/>
                <a:gd name="T29" fmla="*/ 2147483646 h 35"/>
                <a:gd name="T30" fmla="*/ 2147483646 w 36"/>
                <a:gd name="T31" fmla="*/ 2147483646 h 35"/>
                <a:gd name="T32" fmla="*/ 2147483646 w 36"/>
                <a:gd name="T33" fmla="*/ 2147483646 h 35"/>
                <a:gd name="T34" fmla="*/ 2147483646 w 36"/>
                <a:gd name="T35" fmla="*/ 2147483646 h 35"/>
                <a:gd name="T36" fmla="*/ 2147483646 w 36"/>
                <a:gd name="T37" fmla="*/ 2147483646 h 35"/>
                <a:gd name="T38" fmla="*/ 2147483646 w 36"/>
                <a:gd name="T39" fmla="*/ 2147483646 h 35"/>
                <a:gd name="T40" fmla="*/ 2147483646 w 36"/>
                <a:gd name="T41" fmla="*/ 0 h 35"/>
                <a:gd name="T42" fmla="*/ 2147483646 w 36"/>
                <a:gd name="T43" fmla="*/ 0 h 35"/>
                <a:gd name="T44" fmla="*/ 2147483646 w 36"/>
                <a:gd name="T45" fmla="*/ 2147483646 h 35"/>
                <a:gd name="T46" fmla="*/ 0 w 36"/>
                <a:gd name="T47" fmla="*/ 2147483646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0" name="Freeform 307"/>
            <p:cNvSpPr>
              <a:spLocks/>
            </p:cNvSpPr>
            <p:nvPr/>
          </p:nvSpPr>
          <p:spPr bwMode="auto">
            <a:xfrm>
              <a:off x="4722815" y="2762250"/>
              <a:ext cx="409575" cy="388937"/>
            </a:xfrm>
            <a:custGeom>
              <a:avLst/>
              <a:gdLst>
                <a:gd name="T0" fmla="*/ 2147483646 w 52"/>
                <a:gd name="T1" fmla="*/ 2147483646 h 50"/>
                <a:gd name="T2" fmla="*/ 2147483646 w 52"/>
                <a:gd name="T3" fmla="*/ 2147483646 h 50"/>
                <a:gd name="T4" fmla="*/ 2147483646 w 52"/>
                <a:gd name="T5" fmla="*/ 2147483646 h 50"/>
                <a:gd name="T6" fmla="*/ 0 w 52"/>
                <a:gd name="T7" fmla="*/ 2147483646 h 50"/>
                <a:gd name="T8" fmla="*/ 0 w 52"/>
                <a:gd name="T9" fmla="*/ 2147483646 h 50"/>
                <a:gd name="T10" fmla="*/ 2147483646 w 52"/>
                <a:gd name="T11" fmla="*/ 2147483646 h 50"/>
                <a:gd name="T12" fmla="*/ 2147483646 w 52"/>
                <a:gd name="T13" fmla="*/ 2147483646 h 50"/>
                <a:gd name="T14" fmla="*/ 2147483646 w 52"/>
                <a:gd name="T15" fmla="*/ 2147483646 h 50"/>
                <a:gd name="T16" fmla="*/ 2147483646 w 52"/>
                <a:gd name="T17" fmla="*/ 2147483646 h 50"/>
                <a:gd name="T18" fmla="*/ 2147483646 w 52"/>
                <a:gd name="T19" fmla="*/ 2147483646 h 50"/>
                <a:gd name="T20" fmla="*/ 2147483646 w 52"/>
                <a:gd name="T21" fmla="*/ 2147483646 h 50"/>
                <a:gd name="T22" fmla="*/ 2147483646 w 52"/>
                <a:gd name="T23" fmla="*/ 2147483646 h 50"/>
                <a:gd name="T24" fmla="*/ 2147483646 w 52"/>
                <a:gd name="T25" fmla="*/ 2147483646 h 50"/>
                <a:gd name="T26" fmla="*/ 2147483646 w 52"/>
                <a:gd name="T27" fmla="*/ 2147483646 h 50"/>
                <a:gd name="T28" fmla="*/ 2147483646 w 52"/>
                <a:gd name="T29" fmla="*/ 2147483646 h 50"/>
                <a:gd name="T30" fmla="*/ 2147483646 w 52"/>
                <a:gd name="T31" fmla="*/ 2147483646 h 50"/>
                <a:gd name="T32" fmla="*/ 2147483646 w 52"/>
                <a:gd name="T33" fmla="*/ 2147483646 h 50"/>
                <a:gd name="T34" fmla="*/ 2147483646 w 52"/>
                <a:gd name="T35" fmla="*/ 2147483646 h 50"/>
                <a:gd name="T36" fmla="*/ 2147483646 w 52"/>
                <a:gd name="T37" fmla="*/ 2147483646 h 50"/>
                <a:gd name="T38" fmla="*/ 2147483646 w 52"/>
                <a:gd name="T39" fmla="*/ 2147483646 h 50"/>
                <a:gd name="T40" fmla="*/ 2147483646 w 52"/>
                <a:gd name="T41" fmla="*/ 2147483646 h 50"/>
                <a:gd name="T42" fmla="*/ 2147483646 w 52"/>
                <a:gd name="T43" fmla="*/ 2147483646 h 50"/>
                <a:gd name="T44" fmla="*/ 2147483646 w 52"/>
                <a:gd name="T45" fmla="*/ 2147483646 h 50"/>
                <a:gd name="T46" fmla="*/ 2147483646 w 52"/>
                <a:gd name="T47" fmla="*/ 2147483646 h 50"/>
                <a:gd name="T48" fmla="*/ 2147483646 w 52"/>
                <a:gd name="T49" fmla="*/ 2147483646 h 50"/>
                <a:gd name="T50" fmla="*/ 2147483646 w 52"/>
                <a:gd name="T51" fmla="*/ 2147483646 h 50"/>
                <a:gd name="T52" fmla="*/ 2147483646 w 52"/>
                <a:gd name="T53" fmla="*/ 2147483646 h 50"/>
                <a:gd name="T54" fmla="*/ 2147483646 w 52"/>
                <a:gd name="T55" fmla="*/ 2147483646 h 50"/>
                <a:gd name="T56" fmla="*/ 2147483646 w 52"/>
                <a:gd name="T57" fmla="*/ 2147483646 h 50"/>
                <a:gd name="T58" fmla="*/ 2147483646 w 52"/>
                <a:gd name="T59" fmla="*/ 2147483646 h 50"/>
                <a:gd name="T60" fmla="*/ 2147483646 w 52"/>
                <a:gd name="T61" fmla="*/ 2147483646 h 50"/>
                <a:gd name="T62" fmla="*/ 2147483646 w 52"/>
                <a:gd name="T63" fmla="*/ 2147483646 h 50"/>
                <a:gd name="T64" fmla="*/ 2147483646 w 52"/>
                <a:gd name="T65" fmla="*/ 2147483646 h 50"/>
                <a:gd name="T66" fmla="*/ 2147483646 w 52"/>
                <a:gd name="T67" fmla="*/ 0 h 50"/>
                <a:gd name="T68" fmla="*/ 2147483646 w 52"/>
                <a:gd name="T69" fmla="*/ 2147483646 h 50"/>
                <a:gd name="T70" fmla="*/ 2147483646 w 52"/>
                <a:gd name="T71" fmla="*/ 214748364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1" name="Freeform 308"/>
            <p:cNvSpPr>
              <a:spLocks/>
            </p:cNvSpPr>
            <p:nvPr/>
          </p:nvSpPr>
          <p:spPr bwMode="auto">
            <a:xfrm>
              <a:off x="4683125" y="2646361"/>
              <a:ext cx="103188" cy="193675"/>
            </a:xfrm>
            <a:custGeom>
              <a:avLst/>
              <a:gdLst>
                <a:gd name="T0" fmla="*/ 2147483646 w 78"/>
                <a:gd name="T1" fmla="*/ 2147483646 h 150"/>
                <a:gd name="T2" fmla="*/ 2147483646 w 78"/>
                <a:gd name="T3" fmla="*/ 2147483646 h 150"/>
                <a:gd name="T4" fmla="*/ 2147483646 w 78"/>
                <a:gd name="T5" fmla="*/ 2147483646 h 150"/>
                <a:gd name="T6" fmla="*/ 0 w 78"/>
                <a:gd name="T7" fmla="*/ 2147483646 h 150"/>
                <a:gd name="T8" fmla="*/ 0 w 78"/>
                <a:gd name="T9" fmla="*/ 2147483646 h 150"/>
                <a:gd name="T10" fmla="*/ 2147483646 w 78"/>
                <a:gd name="T11" fmla="*/ 2147483646 h 150"/>
                <a:gd name="T12" fmla="*/ 2147483646 w 78"/>
                <a:gd name="T13" fmla="*/ 2147483646 h 150"/>
                <a:gd name="T14" fmla="*/ 2147483646 w 78"/>
                <a:gd name="T15" fmla="*/ 2147483646 h 150"/>
                <a:gd name="T16" fmla="*/ 2147483646 w 78"/>
                <a:gd name="T17" fmla="*/ 2147483646 h 150"/>
                <a:gd name="T18" fmla="*/ 2147483646 w 78"/>
                <a:gd name="T19" fmla="*/ 2147483646 h 150"/>
                <a:gd name="T20" fmla="*/ 2147483646 w 78"/>
                <a:gd name="T21" fmla="*/ 2147483646 h 150"/>
                <a:gd name="T22" fmla="*/ 2147483646 w 78"/>
                <a:gd name="T23" fmla="*/ 2147483646 h 150"/>
                <a:gd name="T24" fmla="*/ 2147483646 w 78"/>
                <a:gd name="T25" fmla="*/ 2147483646 h 150"/>
                <a:gd name="T26" fmla="*/ 2147483646 w 78"/>
                <a:gd name="T27" fmla="*/ 2147483646 h 150"/>
                <a:gd name="T28" fmla="*/ 2147483646 w 78"/>
                <a:gd name="T29" fmla="*/ 2147483646 h 150"/>
                <a:gd name="T30" fmla="*/ 2147483646 w 78"/>
                <a:gd name="T31" fmla="*/ 2147483646 h 150"/>
                <a:gd name="T32" fmla="*/ 2147483646 w 78"/>
                <a:gd name="T33" fmla="*/ 2147483646 h 150"/>
                <a:gd name="T34" fmla="*/ 2147483646 w 78"/>
                <a:gd name="T35" fmla="*/ 2147483646 h 150"/>
                <a:gd name="T36" fmla="*/ 2147483646 w 78"/>
                <a:gd name="T37" fmla="*/ 0 h 150"/>
                <a:gd name="T38" fmla="*/ 2147483646 w 78"/>
                <a:gd name="T39" fmla="*/ 0 h 150"/>
                <a:gd name="T40" fmla="*/ 2147483646 w 78"/>
                <a:gd name="T41" fmla="*/ 2147483646 h 150"/>
                <a:gd name="T42" fmla="*/ 2147483646 w 78"/>
                <a:gd name="T43" fmla="*/ 2147483646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2" name="Freeform 309"/>
            <p:cNvSpPr>
              <a:spLocks/>
            </p:cNvSpPr>
            <p:nvPr/>
          </p:nvSpPr>
          <p:spPr bwMode="auto">
            <a:xfrm>
              <a:off x="4176713" y="2692399"/>
              <a:ext cx="296862" cy="227012"/>
            </a:xfrm>
            <a:custGeom>
              <a:avLst/>
              <a:gdLst>
                <a:gd name="T0" fmla="*/ 2147483646 w 228"/>
                <a:gd name="T1" fmla="*/ 2147483646 h 174"/>
                <a:gd name="T2" fmla="*/ 2147483646 w 228"/>
                <a:gd name="T3" fmla="*/ 2147483646 h 174"/>
                <a:gd name="T4" fmla="*/ 2147483646 w 228"/>
                <a:gd name="T5" fmla="*/ 2147483646 h 174"/>
                <a:gd name="T6" fmla="*/ 2147483646 w 228"/>
                <a:gd name="T7" fmla="*/ 2147483646 h 174"/>
                <a:gd name="T8" fmla="*/ 2147483646 w 228"/>
                <a:gd name="T9" fmla="*/ 2147483646 h 174"/>
                <a:gd name="T10" fmla="*/ 2147483646 w 228"/>
                <a:gd name="T11" fmla="*/ 2147483646 h 174"/>
                <a:gd name="T12" fmla="*/ 2147483646 w 228"/>
                <a:gd name="T13" fmla="*/ 2147483646 h 174"/>
                <a:gd name="T14" fmla="*/ 2147483646 w 228"/>
                <a:gd name="T15" fmla="*/ 2147483646 h 174"/>
                <a:gd name="T16" fmla="*/ 2147483646 w 228"/>
                <a:gd name="T17" fmla="*/ 2147483646 h 174"/>
                <a:gd name="T18" fmla="*/ 2147483646 w 228"/>
                <a:gd name="T19" fmla="*/ 2147483646 h 174"/>
                <a:gd name="T20" fmla="*/ 2147483646 w 228"/>
                <a:gd name="T21" fmla="*/ 2147483646 h 174"/>
                <a:gd name="T22" fmla="*/ 2147483646 w 228"/>
                <a:gd name="T23" fmla="*/ 2147483646 h 174"/>
                <a:gd name="T24" fmla="*/ 2147483646 w 228"/>
                <a:gd name="T25" fmla="*/ 2147483646 h 174"/>
                <a:gd name="T26" fmla="*/ 2147483646 w 228"/>
                <a:gd name="T27" fmla="*/ 0 h 174"/>
                <a:gd name="T28" fmla="*/ 2147483646 w 228"/>
                <a:gd name="T29" fmla="*/ 2147483646 h 174"/>
                <a:gd name="T30" fmla="*/ 2147483646 w 228"/>
                <a:gd name="T31" fmla="*/ 2147483646 h 174"/>
                <a:gd name="T32" fmla="*/ 2147483646 w 228"/>
                <a:gd name="T33" fmla="*/ 2147483646 h 174"/>
                <a:gd name="T34" fmla="*/ 2147483646 w 228"/>
                <a:gd name="T35" fmla="*/ 2147483646 h 174"/>
                <a:gd name="T36" fmla="*/ 2147483646 w 228"/>
                <a:gd name="T37" fmla="*/ 2147483646 h 174"/>
                <a:gd name="T38" fmla="*/ 0 w 228"/>
                <a:gd name="T39" fmla="*/ 2147483646 h 174"/>
                <a:gd name="T40" fmla="*/ 2147483646 w 228"/>
                <a:gd name="T41" fmla="*/ 2147483646 h 174"/>
                <a:gd name="T42" fmla="*/ 2147483646 w 228"/>
                <a:gd name="T43" fmla="*/ 2147483646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3" name="Freeform 310"/>
            <p:cNvSpPr>
              <a:spLocks/>
            </p:cNvSpPr>
            <p:nvPr/>
          </p:nvSpPr>
          <p:spPr bwMode="auto">
            <a:xfrm>
              <a:off x="4087815" y="2919411"/>
              <a:ext cx="204787" cy="177800"/>
            </a:xfrm>
            <a:custGeom>
              <a:avLst/>
              <a:gdLst>
                <a:gd name="T0" fmla="*/ 2147483646 w 26"/>
                <a:gd name="T1" fmla="*/ 2147483646 h 23"/>
                <a:gd name="T2" fmla="*/ 2147483646 w 26"/>
                <a:gd name="T3" fmla="*/ 2147483646 h 23"/>
                <a:gd name="T4" fmla="*/ 2147483646 w 26"/>
                <a:gd name="T5" fmla="*/ 2147483646 h 23"/>
                <a:gd name="T6" fmla="*/ 2147483646 w 26"/>
                <a:gd name="T7" fmla="*/ 2147483646 h 23"/>
                <a:gd name="T8" fmla="*/ 2147483646 w 26"/>
                <a:gd name="T9" fmla="*/ 2147483646 h 23"/>
                <a:gd name="T10" fmla="*/ 2147483646 w 26"/>
                <a:gd name="T11" fmla="*/ 2147483646 h 23"/>
                <a:gd name="T12" fmla="*/ 2147483646 w 26"/>
                <a:gd name="T13" fmla="*/ 0 h 23"/>
                <a:gd name="T14" fmla="*/ 2147483646 w 26"/>
                <a:gd name="T15" fmla="*/ 0 h 23"/>
                <a:gd name="T16" fmla="*/ 2147483646 w 26"/>
                <a:gd name="T17" fmla="*/ 2147483646 h 23"/>
                <a:gd name="T18" fmla="*/ 2147483646 w 26"/>
                <a:gd name="T19" fmla="*/ 2147483646 h 23"/>
                <a:gd name="T20" fmla="*/ 0 w 26"/>
                <a:gd name="T21" fmla="*/ 2147483646 h 23"/>
                <a:gd name="T22" fmla="*/ 2147483646 w 26"/>
                <a:gd name="T23" fmla="*/ 2147483646 h 23"/>
                <a:gd name="T24" fmla="*/ 2147483646 w 26"/>
                <a:gd name="T25" fmla="*/ 2147483646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4" name="Freeform 311"/>
            <p:cNvSpPr>
              <a:spLocks/>
            </p:cNvSpPr>
            <p:nvPr/>
          </p:nvSpPr>
          <p:spPr bwMode="auto">
            <a:xfrm>
              <a:off x="4097338" y="3316288"/>
              <a:ext cx="61912" cy="47625"/>
            </a:xfrm>
            <a:custGeom>
              <a:avLst/>
              <a:gdLst>
                <a:gd name="T0" fmla="*/ 2147483646 w 48"/>
                <a:gd name="T1" fmla="*/ 2147483646 h 36"/>
                <a:gd name="T2" fmla="*/ 2147483646 w 48"/>
                <a:gd name="T3" fmla="*/ 2147483646 h 36"/>
                <a:gd name="T4" fmla="*/ 2147483646 w 48"/>
                <a:gd name="T5" fmla="*/ 0 h 36"/>
                <a:gd name="T6" fmla="*/ 2147483646 w 48"/>
                <a:gd name="T7" fmla="*/ 0 h 36"/>
                <a:gd name="T8" fmla="*/ 2147483646 w 48"/>
                <a:gd name="T9" fmla="*/ 2147483646 h 36"/>
                <a:gd name="T10" fmla="*/ 0 w 48"/>
                <a:gd name="T11" fmla="*/ 2147483646 h 36"/>
                <a:gd name="T12" fmla="*/ 2147483646 w 48"/>
                <a:gd name="T13" fmla="*/ 2147483646 h 36"/>
                <a:gd name="T14" fmla="*/ 2147483646 w 48"/>
                <a:gd name="T15" fmla="*/ 2147483646 h 36"/>
                <a:gd name="T16" fmla="*/ 2147483646 w 48"/>
                <a:gd name="T17" fmla="*/ 2147483646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5" name="Freeform 312"/>
            <p:cNvSpPr>
              <a:spLocks/>
            </p:cNvSpPr>
            <p:nvPr/>
          </p:nvSpPr>
          <p:spPr bwMode="auto">
            <a:xfrm>
              <a:off x="5046663" y="3044825"/>
              <a:ext cx="406400" cy="498475"/>
            </a:xfrm>
            <a:custGeom>
              <a:avLst/>
              <a:gdLst>
                <a:gd name="T0" fmla="*/ 2147483646 w 52"/>
                <a:gd name="T1" fmla="*/ 2147483646 h 64"/>
                <a:gd name="T2" fmla="*/ 2147483646 w 52"/>
                <a:gd name="T3" fmla="*/ 2147483646 h 64"/>
                <a:gd name="T4" fmla="*/ 2147483646 w 52"/>
                <a:gd name="T5" fmla="*/ 2147483646 h 64"/>
                <a:gd name="T6" fmla="*/ 2147483646 w 52"/>
                <a:gd name="T7" fmla="*/ 2147483646 h 64"/>
                <a:gd name="T8" fmla="*/ 2147483646 w 52"/>
                <a:gd name="T9" fmla="*/ 2147483646 h 64"/>
                <a:gd name="T10" fmla="*/ 2147483646 w 52"/>
                <a:gd name="T11" fmla="*/ 2147483646 h 64"/>
                <a:gd name="T12" fmla="*/ 2147483646 w 52"/>
                <a:gd name="T13" fmla="*/ 2147483646 h 64"/>
                <a:gd name="T14" fmla="*/ 2147483646 w 52"/>
                <a:gd name="T15" fmla="*/ 2147483646 h 64"/>
                <a:gd name="T16" fmla="*/ 2147483646 w 52"/>
                <a:gd name="T17" fmla="*/ 2147483646 h 64"/>
                <a:gd name="T18" fmla="*/ 0 w 52"/>
                <a:gd name="T19" fmla="*/ 2147483646 h 64"/>
                <a:gd name="T20" fmla="*/ 2147483646 w 52"/>
                <a:gd name="T21" fmla="*/ 2147483646 h 64"/>
                <a:gd name="T22" fmla="*/ 2147483646 w 52"/>
                <a:gd name="T23" fmla="*/ 2147483646 h 64"/>
                <a:gd name="T24" fmla="*/ 2147483646 w 52"/>
                <a:gd name="T25" fmla="*/ 2147483646 h 64"/>
                <a:gd name="T26" fmla="*/ 2147483646 w 52"/>
                <a:gd name="T27" fmla="*/ 2147483646 h 64"/>
                <a:gd name="T28" fmla="*/ 2147483646 w 52"/>
                <a:gd name="T29" fmla="*/ 2147483646 h 64"/>
                <a:gd name="T30" fmla="*/ 2147483646 w 52"/>
                <a:gd name="T31" fmla="*/ 2147483646 h 64"/>
                <a:gd name="T32" fmla="*/ 2147483646 w 52"/>
                <a:gd name="T33" fmla="*/ 2147483646 h 64"/>
                <a:gd name="T34" fmla="*/ 2147483646 w 52"/>
                <a:gd name="T35" fmla="*/ 2147483646 h 64"/>
                <a:gd name="T36" fmla="*/ 2147483646 w 52"/>
                <a:gd name="T37" fmla="*/ 2147483646 h 64"/>
                <a:gd name="T38" fmla="*/ 2147483646 w 52"/>
                <a:gd name="T39" fmla="*/ 2147483646 h 64"/>
                <a:gd name="T40" fmla="*/ 2147483646 w 52"/>
                <a:gd name="T41" fmla="*/ 2147483646 h 64"/>
                <a:gd name="T42" fmla="*/ 2147483646 w 52"/>
                <a:gd name="T43" fmla="*/ 2147483646 h 64"/>
                <a:gd name="T44" fmla="*/ 2147483646 w 52"/>
                <a:gd name="T45" fmla="*/ 2147483646 h 64"/>
                <a:gd name="T46" fmla="*/ 2147483646 w 52"/>
                <a:gd name="T47" fmla="*/ 2147483646 h 64"/>
                <a:gd name="T48" fmla="*/ 2147483646 w 52"/>
                <a:gd name="T49" fmla="*/ 2147483646 h 64"/>
                <a:gd name="T50" fmla="*/ 2147483646 w 52"/>
                <a:gd name="T51" fmla="*/ 2147483646 h 64"/>
                <a:gd name="T52" fmla="*/ 2147483646 w 52"/>
                <a:gd name="T53" fmla="*/ 2147483646 h 64"/>
                <a:gd name="T54" fmla="*/ 2147483646 w 52"/>
                <a:gd name="T55" fmla="*/ 2147483646 h 64"/>
                <a:gd name="T56" fmla="*/ 2147483646 w 52"/>
                <a:gd name="T57" fmla="*/ 2147483646 h 64"/>
                <a:gd name="T58" fmla="*/ 2147483646 w 52"/>
                <a:gd name="T59" fmla="*/ 2147483646 h 64"/>
                <a:gd name="T60" fmla="*/ 2147483646 w 52"/>
                <a:gd name="T61" fmla="*/ 2147483646 h 64"/>
                <a:gd name="T62" fmla="*/ 2147483646 w 52"/>
                <a:gd name="T63" fmla="*/ 2147483646 h 64"/>
                <a:gd name="T64" fmla="*/ 2147483646 w 52"/>
                <a:gd name="T65" fmla="*/ 2147483646 h 64"/>
                <a:gd name="T66" fmla="*/ 2147483646 w 52"/>
                <a:gd name="T67" fmla="*/ 2147483646 h 64"/>
                <a:gd name="T68" fmla="*/ 2147483646 w 52"/>
                <a:gd name="T69" fmla="*/ 2147483646 h 64"/>
                <a:gd name="T70" fmla="*/ 2147483646 w 52"/>
                <a:gd name="T71" fmla="*/ 0 h 64"/>
                <a:gd name="T72" fmla="*/ 2147483646 w 52"/>
                <a:gd name="T73" fmla="*/ 2147483646 h 64"/>
                <a:gd name="T74" fmla="*/ 2147483646 w 52"/>
                <a:gd name="T75" fmla="*/ 2147483646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6" name="Freeform 313"/>
            <p:cNvSpPr>
              <a:spLocks/>
            </p:cNvSpPr>
            <p:nvPr/>
          </p:nvSpPr>
          <p:spPr bwMode="auto">
            <a:xfrm>
              <a:off x="4292602" y="3371850"/>
              <a:ext cx="149225" cy="147637"/>
            </a:xfrm>
            <a:custGeom>
              <a:avLst/>
              <a:gdLst>
                <a:gd name="T0" fmla="*/ 2147483646 w 19"/>
                <a:gd name="T1" fmla="*/ 2147483646 h 19"/>
                <a:gd name="T2" fmla="*/ 2147483646 w 19"/>
                <a:gd name="T3" fmla="*/ 2147483646 h 19"/>
                <a:gd name="T4" fmla="*/ 2147483646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0 h 19"/>
                <a:gd name="T14" fmla="*/ 2147483646 w 19"/>
                <a:gd name="T15" fmla="*/ 0 h 19"/>
                <a:gd name="T16" fmla="*/ 2147483646 w 19"/>
                <a:gd name="T17" fmla="*/ 0 h 19"/>
                <a:gd name="T18" fmla="*/ 2147483646 w 19"/>
                <a:gd name="T19" fmla="*/ 2147483646 h 19"/>
                <a:gd name="T20" fmla="*/ 2147483646 w 19"/>
                <a:gd name="T21" fmla="*/ 2147483646 h 19"/>
                <a:gd name="T22" fmla="*/ 2147483646 w 19"/>
                <a:gd name="T23" fmla="*/ 2147483646 h 19"/>
                <a:gd name="T24" fmla="*/ 2147483646 w 19"/>
                <a:gd name="T25" fmla="*/ 2147483646 h 19"/>
                <a:gd name="T26" fmla="*/ 0 w 19"/>
                <a:gd name="T27" fmla="*/ 2147483646 h 19"/>
                <a:gd name="T28" fmla="*/ 2147483646 w 19"/>
                <a:gd name="T29" fmla="*/ 2147483646 h 19"/>
                <a:gd name="T30" fmla="*/ 2147483646 w 19"/>
                <a:gd name="T31" fmla="*/ 2147483646 h 19"/>
                <a:gd name="T32" fmla="*/ 2147483646 w 19"/>
                <a:gd name="T33" fmla="*/ 2147483646 h 19"/>
                <a:gd name="T34" fmla="*/ 2147483646 w 19"/>
                <a:gd name="T35" fmla="*/ 2147483646 h 19"/>
                <a:gd name="T36" fmla="*/ 2147483646 w 19"/>
                <a:gd name="T37" fmla="*/ 2147483646 h 19"/>
                <a:gd name="T38" fmla="*/ 2147483646 w 19"/>
                <a:gd name="T39" fmla="*/ 2147483646 h 19"/>
                <a:gd name="T40" fmla="*/ 2147483646 w 19"/>
                <a:gd name="T41" fmla="*/ 2147483646 h 19"/>
                <a:gd name="T42" fmla="*/ 2147483646 w 19"/>
                <a:gd name="T43" fmla="*/ 2147483646 h 19"/>
                <a:gd name="T44" fmla="*/ 2147483646 w 19"/>
                <a:gd name="T45" fmla="*/ 2147483646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7" name="Freeform 314"/>
            <p:cNvSpPr>
              <a:spLocks/>
            </p:cNvSpPr>
            <p:nvPr/>
          </p:nvSpPr>
          <p:spPr bwMode="auto">
            <a:xfrm>
              <a:off x="4216402" y="3427412"/>
              <a:ext cx="106363" cy="92075"/>
            </a:xfrm>
            <a:custGeom>
              <a:avLst/>
              <a:gdLst>
                <a:gd name="T0" fmla="*/ 2147483646 w 14"/>
                <a:gd name="T1" fmla="*/ 2147483646 h 12"/>
                <a:gd name="T2" fmla="*/ 2147483646 w 14"/>
                <a:gd name="T3" fmla="*/ 2147483646 h 12"/>
                <a:gd name="T4" fmla="*/ 2147483646 w 14"/>
                <a:gd name="T5" fmla="*/ 2147483646 h 12"/>
                <a:gd name="T6" fmla="*/ 2147483646 w 14"/>
                <a:gd name="T7" fmla="*/ 2147483646 h 12"/>
                <a:gd name="T8" fmla="*/ 2147483646 w 14"/>
                <a:gd name="T9" fmla="*/ 2147483646 h 12"/>
                <a:gd name="T10" fmla="*/ 2147483646 w 14"/>
                <a:gd name="T11" fmla="*/ 0 h 12"/>
                <a:gd name="T12" fmla="*/ 2147483646 w 14"/>
                <a:gd name="T13" fmla="*/ 2147483646 h 12"/>
                <a:gd name="T14" fmla="*/ 2147483646 w 14"/>
                <a:gd name="T15" fmla="*/ 2147483646 h 12"/>
                <a:gd name="T16" fmla="*/ 0 w 14"/>
                <a:gd name="T17" fmla="*/ 2147483646 h 12"/>
                <a:gd name="T18" fmla="*/ 2147483646 w 14"/>
                <a:gd name="T19" fmla="*/ 2147483646 h 12"/>
                <a:gd name="T20" fmla="*/ 2147483646 w 14"/>
                <a:gd name="T21" fmla="*/ 2147483646 h 12"/>
                <a:gd name="T22" fmla="*/ 2147483646 w 14"/>
                <a:gd name="T23" fmla="*/ 2147483646 h 12"/>
                <a:gd name="T24" fmla="*/ 2147483646 w 14"/>
                <a:gd name="T25" fmla="*/ 2147483646 h 12"/>
                <a:gd name="T26" fmla="*/ 2147483646 w 14"/>
                <a:gd name="T27" fmla="*/ 2147483646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8" name="Freeform 315"/>
            <p:cNvSpPr>
              <a:spLocks/>
            </p:cNvSpPr>
            <p:nvPr/>
          </p:nvSpPr>
          <p:spPr bwMode="auto">
            <a:xfrm>
              <a:off x="4167190" y="3395660"/>
              <a:ext cx="79375" cy="69851"/>
            </a:xfrm>
            <a:custGeom>
              <a:avLst/>
              <a:gdLst>
                <a:gd name="T0" fmla="*/ 2147483646 w 60"/>
                <a:gd name="T1" fmla="*/ 2147483646 h 54"/>
                <a:gd name="T2" fmla="*/ 2147483646 w 60"/>
                <a:gd name="T3" fmla="*/ 2147483646 h 54"/>
                <a:gd name="T4" fmla="*/ 2147483646 w 60"/>
                <a:gd name="T5" fmla="*/ 2147483646 h 54"/>
                <a:gd name="T6" fmla="*/ 2147483646 w 60"/>
                <a:gd name="T7" fmla="*/ 0 h 54"/>
                <a:gd name="T8" fmla="*/ 2147483646 w 60"/>
                <a:gd name="T9" fmla="*/ 0 h 54"/>
                <a:gd name="T10" fmla="*/ 2147483646 w 60"/>
                <a:gd name="T11" fmla="*/ 2147483646 h 54"/>
                <a:gd name="T12" fmla="*/ 0 w 60"/>
                <a:gd name="T13" fmla="*/ 2147483646 h 54"/>
                <a:gd name="T14" fmla="*/ 2147483646 w 60"/>
                <a:gd name="T15" fmla="*/ 2147483646 h 54"/>
                <a:gd name="T16" fmla="*/ 2147483646 w 60"/>
                <a:gd name="T17" fmla="*/ 2147483646 h 54"/>
                <a:gd name="T18" fmla="*/ 2147483646 w 60"/>
                <a:gd name="T19" fmla="*/ 2147483646 h 54"/>
                <a:gd name="T20" fmla="*/ 2147483646 w 60"/>
                <a:gd name="T21" fmla="*/ 2147483646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79" name="Rectangle 316"/>
            <p:cNvSpPr>
              <a:spLocks noChangeArrowheads="1"/>
            </p:cNvSpPr>
            <p:nvPr/>
          </p:nvSpPr>
          <p:spPr bwMode="auto">
            <a:xfrm>
              <a:off x="4283077" y="2919412"/>
              <a:ext cx="9525" cy="23813"/>
            </a:xfrm>
            <a:prstGeom prst="rect">
              <a:avLst/>
            </a:prstGeom>
            <a:solidFill>
              <a:schemeClr val="accent3">
                <a:lumMod val="60000"/>
                <a:lumOff val="40000"/>
              </a:schemeClr>
            </a:solidFill>
            <a:ln w="9525">
              <a:solidFill>
                <a:schemeClr val="bg2"/>
              </a:solidFill>
              <a:miter lim="800000"/>
              <a:headEnd/>
              <a:tailEnd/>
            </a:ln>
            <a:effectLst>
              <a:outerShdw blurRad="63500" sx="102000" sy="102000" algn="ctr" rotWithShape="0">
                <a:prstClr val="black">
                  <a:alpha val="40000"/>
                </a:prstClr>
              </a:outerShdw>
            </a:effectLst>
          </p:spPr>
          <p:txBody>
            <a:bodyPr/>
            <a:lstStyle>
              <a:lvl1pPr>
                <a:defRPr sz="1400" b="1">
                  <a:solidFill>
                    <a:schemeClr val="bg1"/>
                  </a:solidFill>
                  <a:latin typeface="Arial" panose="020B0604020202020204" pitchFamily="34" charset="0"/>
                  <a:ea typeface="MS PGothic" panose="020B0600070205080204" pitchFamily="34" charset="-128"/>
                </a:defRPr>
              </a:lvl1pPr>
              <a:lvl2pPr marL="742950" indent="-285750">
                <a:defRPr sz="1400" b="1">
                  <a:solidFill>
                    <a:schemeClr val="bg1"/>
                  </a:solidFill>
                  <a:latin typeface="Arial" panose="020B0604020202020204" pitchFamily="34" charset="0"/>
                  <a:ea typeface="MS PGothic" panose="020B0600070205080204" pitchFamily="34" charset="-128"/>
                </a:defRPr>
              </a:lvl2pPr>
              <a:lvl3pPr marL="1143000" indent="-228600">
                <a:defRPr sz="1400" b="1">
                  <a:solidFill>
                    <a:schemeClr val="bg1"/>
                  </a:solidFill>
                  <a:latin typeface="Arial" panose="020B0604020202020204" pitchFamily="34" charset="0"/>
                  <a:ea typeface="MS PGothic" panose="020B0600070205080204" pitchFamily="34" charset="-128"/>
                </a:defRPr>
              </a:lvl3pPr>
              <a:lvl4pPr marL="1600200" indent="-228600">
                <a:defRPr sz="1400" b="1">
                  <a:solidFill>
                    <a:schemeClr val="bg1"/>
                  </a:solidFill>
                  <a:latin typeface="Arial" panose="020B0604020202020204" pitchFamily="34" charset="0"/>
                  <a:ea typeface="MS PGothic" panose="020B0600070205080204" pitchFamily="34" charset="-128"/>
                </a:defRPr>
              </a:lvl4pPr>
              <a:lvl5pPr marL="2057400" indent="-228600">
                <a:defRPr sz="1400"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9pPr>
            </a:lstStyle>
            <a:p>
              <a:pPr algn="ctr" eaLnBrk="1" hangingPunct="1">
                <a:spcBef>
                  <a:spcPct val="15000"/>
                </a:spcBef>
              </a:pPr>
              <a:endParaRPr lang="en-US" altLang="en-US"/>
            </a:p>
          </p:txBody>
        </p:sp>
        <p:sp>
          <p:nvSpPr>
            <p:cNvPr id="80" name="Freeform 317"/>
            <p:cNvSpPr>
              <a:spLocks/>
            </p:cNvSpPr>
            <p:nvPr/>
          </p:nvSpPr>
          <p:spPr bwMode="auto">
            <a:xfrm>
              <a:off x="4283077" y="2646362"/>
              <a:ext cx="512763" cy="504825"/>
            </a:xfrm>
            <a:custGeom>
              <a:avLst/>
              <a:gdLst>
                <a:gd name="T0" fmla="*/ 2147483646 w 390"/>
                <a:gd name="T1" fmla="*/ 2147483646 h 390"/>
                <a:gd name="T2" fmla="*/ 2147483646 w 390"/>
                <a:gd name="T3" fmla="*/ 2147483646 h 390"/>
                <a:gd name="T4" fmla="*/ 2147483646 w 390"/>
                <a:gd name="T5" fmla="*/ 2147483646 h 390"/>
                <a:gd name="T6" fmla="*/ 2147483646 w 390"/>
                <a:gd name="T7" fmla="*/ 2147483646 h 390"/>
                <a:gd name="T8" fmla="*/ 2147483646 w 390"/>
                <a:gd name="T9" fmla="*/ 2147483646 h 390"/>
                <a:gd name="T10" fmla="*/ 2147483646 w 390"/>
                <a:gd name="T11" fmla="*/ 2147483646 h 390"/>
                <a:gd name="T12" fmla="*/ 2147483646 w 390"/>
                <a:gd name="T13" fmla="*/ 2147483646 h 390"/>
                <a:gd name="T14" fmla="*/ 2147483646 w 390"/>
                <a:gd name="T15" fmla="*/ 2147483646 h 390"/>
                <a:gd name="T16" fmla="*/ 2147483646 w 390"/>
                <a:gd name="T17" fmla="*/ 2147483646 h 390"/>
                <a:gd name="T18" fmla="*/ 2147483646 w 390"/>
                <a:gd name="T19" fmla="*/ 2147483646 h 390"/>
                <a:gd name="T20" fmla="*/ 2147483646 w 390"/>
                <a:gd name="T21" fmla="*/ 2147483646 h 390"/>
                <a:gd name="T22" fmla="*/ 2147483646 w 390"/>
                <a:gd name="T23" fmla="*/ 2147483646 h 390"/>
                <a:gd name="T24" fmla="*/ 2147483646 w 390"/>
                <a:gd name="T25" fmla="*/ 2147483646 h 390"/>
                <a:gd name="T26" fmla="*/ 2147483646 w 390"/>
                <a:gd name="T27" fmla="*/ 2147483646 h 390"/>
                <a:gd name="T28" fmla="*/ 2147483646 w 390"/>
                <a:gd name="T29" fmla="*/ 2147483646 h 390"/>
                <a:gd name="T30" fmla="*/ 2147483646 w 390"/>
                <a:gd name="T31" fmla="*/ 2147483646 h 390"/>
                <a:gd name="T32" fmla="*/ 2147483646 w 390"/>
                <a:gd name="T33" fmla="*/ 2147483646 h 390"/>
                <a:gd name="T34" fmla="*/ 2147483646 w 390"/>
                <a:gd name="T35" fmla="*/ 2147483646 h 390"/>
                <a:gd name="T36" fmla="*/ 2147483646 w 390"/>
                <a:gd name="T37" fmla="*/ 2147483646 h 390"/>
                <a:gd name="T38" fmla="*/ 2147483646 w 390"/>
                <a:gd name="T39" fmla="*/ 2147483646 h 390"/>
                <a:gd name="T40" fmla="*/ 2147483646 w 390"/>
                <a:gd name="T41" fmla="*/ 2147483646 h 390"/>
                <a:gd name="T42" fmla="*/ 2147483646 w 390"/>
                <a:gd name="T43" fmla="*/ 2147483646 h 390"/>
                <a:gd name="T44" fmla="*/ 2147483646 w 390"/>
                <a:gd name="T45" fmla="*/ 2147483646 h 390"/>
                <a:gd name="T46" fmla="*/ 2147483646 w 390"/>
                <a:gd name="T47" fmla="*/ 2147483646 h 390"/>
                <a:gd name="T48" fmla="*/ 2147483646 w 390"/>
                <a:gd name="T49" fmla="*/ 0 h 390"/>
                <a:gd name="T50" fmla="*/ 2147483646 w 390"/>
                <a:gd name="T51" fmla="*/ 2147483646 h 390"/>
                <a:gd name="T52" fmla="*/ 2147483646 w 390"/>
                <a:gd name="T53" fmla="*/ 2147483646 h 390"/>
                <a:gd name="T54" fmla="*/ 2147483646 w 390"/>
                <a:gd name="T55" fmla="*/ 2147483646 h 390"/>
                <a:gd name="T56" fmla="*/ 2147483646 w 390"/>
                <a:gd name="T57" fmla="*/ 2147483646 h 390"/>
                <a:gd name="T58" fmla="*/ 2147483646 w 390"/>
                <a:gd name="T59" fmla="*/ 2147483646 h 390"/>
                <a:gd name="T60" fmla="*/ 2147483646 w 390"/>
                <a:gd name="T61" fmla="*/ 2147483646 h 390"/>
                <a:gd name="T62" fmla="*/ 2147483646 w 390"/>
                <a:gd name="T63" fmla="*/ 2147483646 h 390"/>
                <a:gd name="T64" fmla="*/ 2147483646 w 390"/>
                <a:gd name="T65" fmla="*/ 2147483646 h 390"/>
                <a:gd name="T66" fmla="*/ 2147483646 w 390"/>
                <a:gd name="T67" fmla="*/ 2147483646 h 390"/>
                <a:gd name="T68" fmla="*/ 2147483646 w 390"/>
                <a:gd name="T69" fmla="*/ 2147483646 h 390"/>
                <a:gd name="T70" fmla="*/ 2147483646 w 390"/>
                <a:gd name="T71" fmla="*/ 2147483646 h 390"/>
                <a:gd name="T72" fmla="*/ 2147483646 w 390"/>
                <a:gd name="T73" fmla="*/ 2147483646 h 390"/>
                <a:gd name="T74" fmla="*/ 2147483646 w 390"/>
                <a:gd name="T75" fmla="*/ 2147483646 h 390"/>
                <a:gd name="T76" fmla="*/ 2147483646 w 390"/>
                <a:gd name="T77" fmla="*/ 2147483646 h 390"/>
                <a:gd name="T78" fmla="*/ 0 w 390"/>
                <a:gd name="T79" fmla="*/ 2147483646 h 390"/>
                <a:gd name="T80" fmla="*/ 2147483646 w 390"/>
                <a:gd name="T81" fmla="*/ 2147483646 h 390"/>
                <a:gd name="T82" fmla="*/ 2147483646 w 390"/>
                <a:gd name="T83" fmla="*/ 2147483646 h 390"/>
                <a:gd name="T84" fmla="*/ 2147483646 w 390"/>
                <a:gd name="T85" fmla="*/ 2147483646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81" name="Freeform 318"/>
            <p:cNvSpPr>
              <a:spLocks/>
            </p:cNvSpPr>
            <p:nvPr/>
          </p:nvSpPr>
          <p:spPr bwMode="auto">
            <a:xfrm>
              <a:off x="4283077" y="2646362"/>
              <a:ext cx="512763" cy="504825"/>
            </a:xfrm>
            <a:custGeom>
              <a:avLst/>
              <a:gdLst>
                <a:gd name="T0" fmla="*/ 2147483646 w 390"/>
                <a:gd name="T1" fmla="*/ 2147483646 h 390"/>
                <a:gd name="T2" fmla="*/ 2147483646 w 390"/>
                <a:gd name="T3" fmla="*/ 2147483646 h 390"/>
                <a:gd name="T4" fmla="*/ 2147483646 w 390"/>
                <a:gd name="T5" fmla="*/ 2147483646 h 390"/>
                <a:gd name="T6" fmla="*/ 2147483646 w 390"/>
                <a:gd name="T7" fmla="*/ 2147483646 h 390"/>
                <a:gd name="T8" fmla="*/ 2147483646 w 390"/>
                <a:gd name="T9" fmla="*/ 2147483646 h 390"/>
                <a:gd name="T10" fmla="*/ 2147483646 w 390"/>
                <a:gd name="T11" fmla="*/ 2147483646 h 390"/>
                <a:gd name="T12" fmla="*/ 2147483646 w 390"/>
                <a:gd name="T13" fmla="*/ 2147483646 h 390"/>
                <a:gd name="T14" fmla="*/ 2147483646 w 390"/>
                <a:gd name="T15" fmla="*/ 2147483646 h 390"/>
                <a:gd name="T16" fmla="*/ 2147483646 w 390"/>
                <a:gd name="T17" fmla="*/ 2147483646 h 390"/>
                <a:gd name="T18" fmla="*/ 2147483646 w 390"/>
                <a:gd name="T19" fmla="*/ 2147483646 h 390"/>
                <a:gd name="T20" fmla="*/ 2147483646 w 390"/>
                <a:gd name="T21" fmla="*/ 2147483646 h 390"/>
                <a:gd name="T22" fmla="*/ 2147483646 w 390"/>
                <a:gd name="T23" fmla="*/ 2147483646 h 390"/>
                <a:gd name="T24" fmla="*/ 2147483646 w 390"/>
                <a:gd name="T25" fmla="*/ 2147483646 h 390"/>
                <a:gd name="T26" fmla="*/ 2147483646 w 390"/>
                <a:gd name="T27" fmla="*/ 2147483646 h 390"/>
                <a:gd name="T28" fmla="*/ 2147483646 w 390"/>
                <a:gd name="T29" fmla="*/ 2147483646 h 390"/>
                <a:gd name="T30" fmla="*/ 2147483646 w 390"/>
                <a:gd name="T31" fmla="*/ 2147483646 h 390"/>
                <a:gd name="T32" fmla="*/ 2147483646 w 390"/>
                <a:gd name="T33" fmla="*/ 2147483646 h 390"/>
                <a:gd name="T34" fmla="*/ 2147483646 w 390"/>
                <a:gd name="T35" fmla="*/ 2147483646 h 390"/>
                <a:gd name="T36" fmla="*/ 2147483646 w 390"/>
                <a:gd name="T37" fmla="*/ 2147483646 h 390"/>
                <a:gd name="T38" fmla="*/ 2147483646 w 390"/>
                <a:gd name="T39" fmla="*/ 2147483646 h 390"/>
                <a:gd name="T40" fmla="*/ 2147483646 w 390"/>
                <a:gd name="T41" fmla="*/ 2147483646 h 390"/>
                <a:gd name="T42" fmla="*/ 2147483646 w 390"/>
                <a:gd name="T43" fmla="*/ 2147483646 h 390"/>
                <a:gd name="T44" fmla="*/ 2147483646 w 390"/>
                <a:gd name="T45" fmla="*/ 2147483646 h 390"/>
                <a:gd name="T46" fmla="*/ 2147483646 w 390"/>
                <a:gd name="T47" fmla="*/ 2147483646 h 390"/>
                <a:gd name="T48" fmla="*/ 2147483646 w 390"/>
                <a:gd name="T49" fmla="*/ 0 h 390"/>
                <a:gd name="T50" fmla="*/ 2147483646 w 390"/>
                <a:gd name="T51" fmla="*/ 2147483646 h 390"/>
                <a:gd name="T52" fmla="*/ 2147483646 w 390"/>
                <a:gd name="T53" fmla="*/ 2147483646 h 390"/>
                <a:gd name="T54" fmla="*/ 2147483646 w 390"/>
                <a:gd name="T55" fmla="*/ 2147483646 h 390"/>
                <a:gd name="T56" fmla="*/ 2147483646 w 390"/>
                <a:gd name="T57" fmla="*/ 2147483646 h 390"/>
                <a:gd name="T58" fmla="*/ 2147483646 w 390"/>
                <a:gd name="T59" fmla="*/ 2147483646 h 390"/>
                <a:gd name="T60" fmla="*/ 2147483646 w 390"/>
                <a:gd name="T61" fmla="*/ 2147483646 h 390"/>
                <a:gd name="T62" fmla="*/ 2147483646 w 390"/>
                <a:gd name="T63" fmla="*/ 2147483646 h 390"/>
                <a:gd name="T64" fmla="*/ 2147483646 w 390"/>
                <a:gd name="T65" fmla="*/ 2147483646 h 390"/>
                <a:gd name="T66" fmla="*/ 2147483646 w 390"/>
                <a:gd name="T67" fmla="*/ 2147483646 h 390"/>
                <a:gd name="T68" fmla="*/ 2147483646 w 390"/>
                <a:gd name="T69" fmla="*/ 2147483646 h 390"/>
                <a:gd name="T70" fmla="*/ 2147483646 w 390"/>
                <a:gd name="T71" fmla="*/ 2147483646 h 390"/>
                <a:gd name="T72" fmla="*/ 2147483646 w 390"/>
                <a:gd name="T73" fmla="*/ 2147483646 h 390"/>
                <a:gd name="T74" fmla="*/ 2147483646 w 390"/>
                <a:gd name="T75" fmla="*/ 2147483646 h 390"/>
                <a:gd name="T76" fmla="*/ 2147483646 w 390"/>
                <a:gd name="T77" fmla="*/ 2147483646 h 390"/>
                <a:gd name="T78" fmla="*/ 0 w 390"/>
                <a:gd name="T79" fmla="*/ 2147483646 h 390"/>
                <a:gd name="T80" fmla="*/ 2147483646 w 390"/>
                <a:gd name="T81" fmla="*/ 2147483646 h 390"/>
                <a:gd name="T82" fmla="*/ 2147483646 w 390"/>
                <a:gd name="T83" fmla="*/ 2147483646 h 390"/>
                <a:gd name="T84" fmla="*/ 2147483646 w 390"/>
                <a:gd name="T85" fmla="*/ 2147483646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82" name="Freeform 327"/>
            <p:cNvSpPr>
              <a:spLocks/>
            </p:cNvSpPr>
            <p:nvPr/>
          </p:nvSpPr>
          <p:spPr bwMode="auto">
            <a:xfrm>
              <a:off x="5743575" y="2636838"/>
              <a:ext cx="25400" cy="17463"/>
            </a:xfrm>
            <a:custGeom>
              <a:avLst/>
              <a:gdLst>
                <a:gd name="T0" fmla="*/ 0 w 18"/>
                <a:gd name="T1" fmla="*/ 0 h 12"/>
                <a:gd name="T2" fmla="*/ 2147483646 w 18"/>
                <a:gd name="T3" fmla="*/ 2147483646 h 12"/>
                <a:gd name="T4" fmla="*/ 2147483646 w 18"/>
                <a:gd name="T5" fmla="*/ 2147483646 h 12"/>
                <a:gd name="T6" fmla="*/ 2147483646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83" name="Freeform 328"/>
            <p:cNvSpPr>
              <a:spLocks/>
            </p:cNvSpPr>
            <p:nvPr/>
          </p:nvSpPr>
          <p:spPr bwMode="auto">
            <a:xfrm>
              <a:off x="5707065" y="2598736"/>
              <a:ext cx="14287" cy="23813"/>
            </a:xfrm>
            <a:custGeom>
              <a:avLst/>
              <a:gdLst>
                <a:gd name="T0" fmla="*/ 0 w 12"/>
                <a:gd name="T1" fmla="*/ 0 h 18"/>
                <a:gd name="T2" fmla="*/ 2147483646 w 12"/>
                <a:gd name="T3" fmla="*/ 2147483646 h 18"/>
                <a:gd name="T4" fmla="*/ 2147483646 w 12"/>
                <a:gd name="T5" fmla="*/ 2147483646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84" name="Freeform 334"/>
            <p:cNvSpPr>
              <a:spLocks/>
            </p:cNvSpPr>
            <p:nvPr/>
          </p:nvSpPr>
          <p:spPr bwMode="auto">
            <a:xfrm>
              <a:off x="5013325" y="1185862"/>
              <a:ext cx="266700" cy="585788"/>
            </a:xfrm>
            <a:custGeom>
              <a:avLst/>
              <a:gdLst>
                <a:gd name="T0" fmla="*/ 2147483646 w 34"/>
                <a:gd name="T1" fmla="*/ 2147483646 h 75"/>
                <a:gd name="T2" fmla="*/ 2147483646 w 34"/>
                <a:gd name="T3" fmla="*/ 2147483646 h 75"/>
                <a:gd name="T4" fmla="*/ 2147483646 w 34"/>
                <a:gd name="T5" fmla="*/ 2147483646 h 75"/>
                <a:gd name="T6" fmla="*/ 2147483646 w 34"/>
                <a:gd name="T7" fmla="*/ 2147483646 h 75"/>
                <a:gd name="T8" fmla="*/ 2147483646 w 34"/>
                <a:gd name="T9" fmla="*/ 2147483646 h 75"/>
                <a:gd name="T10" fmla="*/ 2147483646 w 34"/>
                <a:gd name="T11" fmla="*/ 2147483646 h 75"/>
                <a:gd name="T12" fmla="*/ 2147483646 w 34"/>
                <a:gd name="T13" fmla="*/ 2147483646 h 75"/>
                <a:gd name="T14" fmla="*/ 2147483646 w 34"/>
                <a:gd name="T15" fmla="*/ 2147483646 h 75"/>
                <a:gd name="T16" fmla="*/ 2147483646 w 34"/>
                <a:gd name="T17" fmla="*/ 2147483646 h 75"/>
                <a:gd name="T18" fmla="*/ 2147483646 w 34"/>
                <a:gd name="T19" fmla="*/ 2147483646 h 75"/>
                <a:gd name="T20" fmla="*/ 2147483646 w 34"/>
                <a:gd name="T21" fmla="*/ 2147483646 h 75"/>
                <a:gd name="T22" fmla="*/ 2147483646 w 34"/>
                <a:gd name="T23" fmla="*/ 2147483646 h 75"/>
                <a:gd name="T24" fmla="*/ 2147483646 w 34"/>
                <a:gd name="T25" fmla="*/ 2147483646 h 75"/>
                <a:gd name="T26" fmla="*/ 2147483646 w 34"/>
                <a:gd name="T27" fmla="*/ 2147483646 h 75"/>
                <a:gd name="T28" fmla="*/ 2147483646 w 34"/>
                <a:gd name="T29" fmla="*/ 2147483646 h 75"/>
                <a:gd name="T30" fmla="*/ 2147483646 w 34"/>
                <a:gd name="T31" fmla="*/ 2147483646 h 75"/>
                <a:gd name="T32" fmla="*/ 2147483646 w 34"/>
                <a:gd name="T33" fmla="*/ 2147483646 h 75"/>
                <a:gd name="T34" fmla="*/ 2147483646 w 34"/>
                <a:gd name="T35" fmla="*/ 2147483646 h 75"/>
                <a:gd name="T36" fmla="*/ 2147483646 w 34"/>
                <a:gd name="T37" fmla="*/ 2147483646 h 75"/>
                <a:gd name="T38" fmla="*/ 2147483646 w 34"/>
                <a:gd name="T39" fmla="*/ 2147483646 h 75"/>
                <a:gd name="T40" fmla="*/ 2147483646 w 34"/>
                <a:gd name="T41" fmla="*/ 2147483646 h 75"/>
                <a:gd name="T42" fmla="*/ 2147483646 w 34"/>
                <a:gd name="T43" fmla="*/ 0 h 75"/>
                <a:gd name="T44" fmla="*/ 2147483646 w 34"/>
                <a:gd name="T45" fmla="*/ 2147483646 h 75"/>
                <a:gd name="T46" fmla="*/ 2147483646 w 34"/>
                <a:gd name="T47" fmla="*/ 2147483646 h 75"/>
                <a:gd name="T48" fmla="*/ 2147483646 w 34"/>
                <a:gd name="T49" fmla="*/ 2147483646 h 75"/>
                <a:gd name="T50" fmla="*/ 2147483646 w 34"/>
                <a:gd name="T51" fmla="*/ 2147483646 h 75"/>
                <a:gd name="T52" fmla="*/ 2147483646 w 34"/>
                <a:gd name="T53" fmla="*/ 2147483646 h 75"/>
                <a:gd name="T54" fmla="*/ 2147483646 w 34"/>
                <a:gd name="T55" fmla="*/ 2147483646 h 75"/>
                <a:gd name="T56" fmla="*/ 2147483646 w 34"/>
                <a:gd name="T57" fmla="*/ 2147483646 h 75"/>
                <a:gd name="T58" fmla="*/ 2147483646 w 34"/>
                <a:gd name="T59" fmla="*/ 2147483646 h 75"/>
                <a:gd name="T60" fmla="*/ 2147483646 w 34"/>
                <a:gd name="T61" fmla="*/ 2147483646 h 75"/>
                <a:gd name="T62" fmla="*/ 2147483646 w 34"/>
                <a:gd name="T63" fmla="*/ 2147483646 h 75"/>
                <a:gd name="T64" fmla="*/ 0 w 34"/>
                <a:gd name="T65" fmla="*/ 2147483646 h 75"/>
                <a:gd name="T66" fmla="*/ 2147483646 w 34"/>
                <a:gd name="T67" fmla="*/ 2147483646 h 75"/>
                <a:gd name="T68" fmla="*/ 2147483646 w 34"/>
                <a:gd name="T69" fmla="*/ 2147483646 h 75"/>
                <a:gd name="T70" fmla="*/ 2147483646 w 34"/>
                <a:gd name="T71" fmla="*/ 2147483646 h 75"/>
                <a:gd name="T72" fmla="*/ 2147483646 w 34"/>
                <a:gd name="T73" fmla="*/ 2147483646 h 75"/>
                <a:gd name="T74" fmla="*/ 2147483646 w 34"/>
                <a:gd name="T75" fmla="*/ 2147483646 h 75"/>
                <a:gd name="T76" fmla="*/ 2147483646 w 34"/>
                <a:gd name="T77" fmla="*/ 2147483646 h 75"/>
                <a:gd name="T78" fmla="*/ 2147483646 w 34"/>
                <a:gd name="T79" fmla="*/ 2147483646 h 75"/>
                <a:gd name="T80" fmla="*/ 2147483646 w 34"/>
                <a:gd name="T81" fmla="*/ 2147483646 h 75"/>
                <a:gd name="T82" fmla="*/ 2147483646 w 34"/>
                <a:gd name="T83" fmla="*/ 2147483646 h 75"/>
                <a:gd name="T84" fmla="*/ 2147483646 w 34"/>
                <a:gd name="T85" fmla="*/ 2147483646 h 75"/>
                <a:gd name="T86" fmla="*/ 2147483646 w 34"/>
                <a:gd name="T87" fmla="*/ 2147483646 h 75"/>
                <a:gd name="T88" fmla="*/ 2147483646 w 34"/>
                <a:gd name="T89" fmla="*/ 2147483646 h 75"/>
                <a:gd name="T90" fmla="*/ 2147483646 w 34"/>
                <a:gd name="T91" fmla="*/ 2147483646 h 75"/>
                <a:gd name="T92" fmla="*/ 2147483646 w 34"/>
                <a:gd name="T93" fmla="*/ 2147483646 h 75"/>
                <a:gd name="T94" fmla="*/ 2147483646 w 34"/>
                <a:gd name="T95" fmla="*/ 2147483646 h 75"/>
                <a:gd name="T96" fmla="*/ 2147483646 w 34"/>
                <a:gd name="T97" fmla="*/ 2147483646 h 75"/>
                <a:gd name="T98" fmla="*/ 2147483646 w 34"/>
                <a:gd name="T99" fmla="*/ 2147483646 h 75"/>
                <a:gd name="T100" fmla="*/ 2147483646 w 34"/>
                <a:gd name="T101" fmla="*/ 2147483646 h 75"/>
                <a:gd name="T102" fmla="*/ 2147483646 w 34"/>
                <a:gd name="T103" fmla="*/ 2147483646 h 75"/>
                <a:gd name="T104" fmla="*/ 2147483646 w 34"/>
                <a:gd name="T105" fmla="*/ 2147483646 h 75"/>
                <a:gd name="T106" fmla="*/ 2147483646 w 34"/>
                <a:gd name="T107" fmla="*/ 2147483646 h 75"/>
                <a:gd name="T108" fmla="*/ 2147483646 w 34"/>
                <a:gd name="T109" fmla="*/ 2147483646 h 75"/>
                <a:gd name="T110" fmla="*/ 2147483646 w 34"/>
                <a:gd name="T111" fmla="*/ 2147483646 h 75"/>
                <a:gd name="T112" fmla="*/ 2147483646 w 34"/>
                <a:gd name="T113" fmla="*/ 2147483646 h 75"/>
                <a:gd name="T114" fmla="*/ 2147483646 w 34"/>
                <a:gd name="T115" fmla="*/ 2147483646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85" name="Freeform 335"/>
            <p:cNvSpPr>
              <a:spLocks/>
            </p:cNvSpPr>
            <p:nvPr/>
          </p:nvSpPr>
          <p:spPr bwMode="auto">
            <a:xfrm>
              <a:off x="5287965" y="2114550"/>
              <a:ext cx="15875" cy="7937"/>
            </a:xfrm>
            <a:custGeom>
              <a:avLst/>
              <a:gdLst>
                <a:gd name="T0" fmla="*/ 2147483646 w 12"/>
                <a:gd name="T1" fmla="*/ 2147483646 h 6"/>
                <a:gd name="T2" fmla="*/ 0 w 12"/>
                <a:gd name="T3" fmla="*/ 0 h 6"/>
                <a:gd name="T4" fmla="*/ 0 w 12"/>
                <a:gd name="T5" fmla="*/ 2147483646 h 6"/>
                <a:gd name="T6" fmla="*/ 2147483646 w 12"/>
                <a:gd name="T7" fmla="*/ 2147483646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86" name="Freeform 336"/>
            <p:cNvSpPr>
              <a:spLocks/>
            </p:cNvSpPr>
            <p:nvPr/>
          </p:nvSpPr>
          <p:spPr bwMode="auto">
            <a:xfrm>
              <a:off x="5186365" y="528636"/>
              <a:ext cx="3792537" cy="2030413"/>
            </a:xfrm>
            <a:custGeom>
              <a:avLst/>
              <a:gdLst>
                <a:gd name="T0" fmla="*/ 2147483646 w 483"/>
                <a:gd name="T1" fmla="*/ 2147483646 h 260"/>
                <a:gd name="T2" fmla="*/ 2147483646 w 483"/>
                <a:gd name="T3" fmla="*/ 2147483646 h 260"/>
                <a:gd name="T4" fmla="*/ 2147483646 w 483"/>
                <a:gd name="T5" fmla="*/ 2147483646 h 260"/>
                <a:gd name="T6" fmla="*/ 2147483646 w 483"/>
                <a:gd name="T7" fmla="*/ 2147483646 h 260"/>
                <a:gd name="T8" fmla="*/ 2147483646 w 483"/>
                <a:gd name="T9" fmla="*/ 2147483646 h 260"/>
                <a:gd name="T10" fmla="*/ 2147483646 w 483"/>
                <a:gd name="T11" fmla="*/ 2147483646 h 260"/>
                <a:gd name="T12" fmla="*/ 2147483646 w 483"/>
                <a:gd name="T13" fmla="*/ 2147483646 h 260"/>
                <a:gd name="T14" fmla="*/ 2147483646 w 483"/>
                <a:gd name="T15" fmla="*/ 2147483646 h 260"/>
                <a:gd name="T16" fmla="*/ 2147483646 w 483"/>
                <a:gd name="T17" fmla="*/ 2147483646 h 260"/>
                <a:gd name="T18" fmla="*/ 2147483646 w 483"/>
                <a:gd name="T19" fmla="*/ 2147483646 h 260"/>
                <a:gd name="T20" fmla="*/ 2147483646 w 483"/>
                <a:gd name="T21" fmla="*/ 2147483646 h 260"/>
                <a:gd name="T22" fmla="*/ 2147483646 w 483"/>
                <a:gd name="T23" fmla="*/ 2147483646 h 260"/>
                <a:gd name="T24" fmla="*/ 2147483646 w 483"/>
                <a:gd name="T25" fmla="*/ 2147483646 h 260"/>
                <a:gd name="T26" fmla="*/ 2147483646 w 483"/>
                <a:gd name="T27" fmla="*/ 2147483646 h 260"/>
                <a:gd name="T28" fmla="*/ 2147483646 w 483"/>
                <a:gd name="T29" fmla="*/ 2147483646 h 260"/>
                <a:gd name="T30" fmla="*/ 2147483646 w 483"/>
                <a:gd name="T31" fmla="*/ 2147483646 h 260"/>
                <a:gd name="T32" fmla="*/ 2147483646 w 483"/>
                <a:gd name="T33" fmla="*/ 2147483646 h 260"/>
                <a:gd name="T34" fmla="*/ 2147483646 w 483"/>
                <a:gd name="T35" fmla="*/ 2147483646 h 260"/>
                <a:gd name="T36" fmla="*/ 2147483646 w 483"/>
                <a:gd name="T37" fmla="*/ 2147483646 h 260"/>
                <a:gd name="T38" fmla="*/ 2147483646 w 483"/>
                <a:gd name="T39" fmla="*/ 2147483646 h 260"/>
                <a:gd name="T40" fmla="*/ 2147483646 w 483"/>
                <a:gd name="T41" fmla="*/ 2147483646 h 260"/>
                <a:gd name="T42" fmla="*/ 2147483646 w 483"/>
                <a:gd name="T43" fmla="*/ 2147483646 h 260"/>
                <a:gd name="T44" fmla="*/ 2147483646 w 483"/>
                <a:gd name="T45" fmla="*/ 2147483646 h 260"/>
                <a:gd name="T46" fmla="*/ 2147483646 w 483"/>
                <a:gd name="T47" fmla="*/ 2147483646 h 260"/>
                <a:gd name="T48" fmla="*/ 2147483646 w 483"/>
                <a:gd name="T49" fmla="*/ 2147483646 h 260"/>
                <a:gd name="T50" fmla="*/ 2147483646 w 483"/>
                <a:gd name="T51" fmla="*/ 2147483646 h 260"/>
                <a:gd name="T52" fmla="*/ 2147483646 w 483"/>
                <a:gd name="T53" fmla="*/ 2147483646 h 260"/>
                <a:gd name="T54" fmla="*/ 2147483646 w 483"/>
                <a:gd name="T55" fmla="*/ 2147483646 h 260"/>
                <a:gd name="T56" fmla="*/ 2147483646 w 483"/>
                <a:gd name="T57" fmla="*/ 2147483646 h 260"/>
                <a:gd name="T58" fmla="*/ 2147483646 w 483"/>
                <a:gd name="T59" fmla="*/ 2147483646 h 260"/>
                <a:gd name="T60" fmla="*/ 2147483646 w 483"/>
                <a:gd name="T61" fmla="*/ 2147483646 h 260"/>
                <a:gd name="T62" fmla="*/ 2147483646 w 483"/>
                <a:gd name="T63" fmla="*/ 2147483646 h 260"/>
                <a:gd name="T64" fmla="*/ 2147483646 w 483"/>
                <a:gd name="T65" fmla="*/ 2147483646 h 260"/>
                <a:gd name="T66" fmla="*/ 2147483646 w 483"/>
                <a:gd name="T67" fmla="*/ 2147483646 h 260"/>
                <a:gd name="T68" fmla="*/ 2147483646 w 483"/>
                <a:gd name="T69" fmla="*/ 2147483646 h 260"/>
                <a:gd name="T70" fmla="*/ 2147483646 w 483"/>
                <a:gd name="T71" fmla="*/ 2147483646 h 260"/>
                <a:gd name="T72" fmla="*/ 2147483646 w 483"/>
                <a:gd name="T73" fmla="*/ 2147483646 h 260"/>
                <a:gd name="T74" fmla="*/ 2147483646 w 483"/>
                <a:gd name="T75" fmla="*/ 2147483646 h 260"/>
                <a:gd name="T76" fmla="*/ 2147483646 w 483"/>
                <a:gd name="T77" fmla="*/ 2147483646 h 260"/>
                <a:gd name="T78" fmla="*/ 2147483646 w 483"/>
                <a:gd name="T79" fmla="*/ 2147483646 h 260"/>
                <a:gd name="T80" fmla="*/ 2147483646 w 483"/>
                <a:gd name="T81" fmla="*/ 2147483646 h 260"/>
                <a:gd name="T82" fmla="*/ 2147483646 w 483"/>
                <a:gd name="T83" fmla="*/ 2147483646 h 260"/>
                <a:gd name="T84" fmla="*/ 2147483646 w 483"/>
                <a:gd name="T85" fmla="*/ 2147483646 h 260"/>
                <a:gd name="T86" fmla="*/ 2147483646 w 483"/>
                <a:gd name="T87" fmla="*/ 2147483646 h 260"/>
                <a:gd name="T88" fmla="*/ 2147483646 w 483"/>
                <a:gd name="T89" fmla="*/ 2147483646 h 260"/>
                <a:gd name="T90" fmla="*/ 2147483646 w 483"/>
                <a:gd name="T91" fmla="*/ 2147483646 h 260"/>
                <a:gd name="T92" fmla="*/ 2147483646 w 483"/>
                <a:gd name="T93" fmla="*/ 2147483646 h 260"/>
                <a:gd name="T94" fmla="*/ 2147483646 w 483"/>
                <a:gd name="T95" fmla="*/ 2147483646 h 260"/>
                <a:gd name="T96" fmla="*/ 2147483646 w 483"/>
                <a:gd name="T97" fmla="*/ 2147483646 h 260"/>
                <a:gd name="T98" fmla="*/ 2147483646 w 483"/>
                <a:gd name="T99" fmla="*/ 2147483646 h 260"/>
                <a:gd name="T100" fmla="*/ 2147483646 w 483"/>
                <a:gd name="T101" fmla="*/ 2147483646 h 260"/>
                <a:gd name="T102" fmla="*/ 2147483646 w 483"/>
                <a:gd name="T103" fmla="*/ 2147483646 h 260"/>
                <a:gd name="T104" fmla="*/ 2147483646 w 483"/>
                <a:gd name="T105" fmla="*/ 2147483646 h 260"/>
                <a:gd name="T106" fmla="*/ 2147483646 w 483"/>
                <a:gd name="T107" fmla="*/ 2147483646 h 260"/>
                <a:gd name="T108" fmla="*/ 2147483646 w 483"/>
                <a:gd name="T109" fmla="*/ 2147483646 h 260"/>
                <a:gd name="T110" fmla="*/ 2147483646 w 483"/>
                <a:gd name="T111" fmla="*/ 2147483646 h 260"/>
                <a:gd name="T112" fmla="*/ 2147483646 w 483"/>
                <a:gd name="T113" fmla="*/ 2147483646 h 260"/>
                <a:gd name="T114" fmla="*/ 2147483646 w 483"/>
                <a:gd name="T115" fmla="*/ 2147483646 h 260"/>
                <a:gd name="T116" fmla="*/ 2147483646 w 483"/>
                <a:gd name="T117" fmla="*/ 2147483646 h 260"/>
                <a:gd name="T118" fmla="*/ 2147483646 w 483"/>
                <a:gd name="T119" fmla="*/ 2147483646 h 260"/>
                <a:gd name="T120" fmla="*/ 2147483646 w 483"/>
                <a:gd name="T121" fmla="*/ 2147483646 h 260"/>
                <a:gd name="T122" fmla="*/ 2147483646 w 483"/>
                <a:gd name="T123" fmla="*/ 2147483646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87" name="Freeform 337"/>
            <p:cNvSpPr>
              <a:spLocks/>
            </p:cNvSpPr>
            <p:nvPr/>
          </p:nvSpPr>
          <p:spPr bwMode="auto">
            <a:xfrm>
              <a:off x="5768975" y="2646360"/>
              <a:ext cx="71438" cy="7939"/>
            </a:xfrm>
            <a:custGeom>
              <a:avLst/>
              <a:gdLst>
                <a:gd name="T0" fmla="*/ 2147483646 w 54"/>
                <a:gd name="T1" fmla="*/ 2147483646 h 6"/>
                <a:gd name="T2" fmla="*/ 2147483646 w 54"/>
                <a:gd name="T3" fmla="*/ 2147483646 h 6"/>
                <a:gd name="T4" fmla="*/ 2147483646 w 54"/>
                <a:gd name="T5" fmla="*/ 0 h 6"/>
                <a:gd name="T6" fmla="*/ 0 w 54"/>
                <a:gd name="T7" fmla="*/ 2147483646 h 6"/>
                <a:gd name="T8" fmla="*/ 2147483646 w 54"/>
                <a:gd name="T9" fmla="*/ 214748364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88" name="Freeform 338"/>
            <p:cNvSpPr>
              <a:spLocks/>
            </p:cNvSpPr>
            <p:nvPr/>
          </p:nvSpPr>
          <p:spPr bwMode="auto">
            <a:xfrm>
              <a:off x="5659440" y="1989136"/>
              <a:ext cx="1011237" cy="709613"/>
            </a:xfrm>
            <a:custGeom>
              <a:avLst/>
              <a:gdLst>
                <a:gd name="T0" fmla="*/ 2147483646 w 129"/>
                <a:gd name="T1" fmla="*/ 2147483646 h 91"/>
                <a:gd name="T2" fmla="*/ 2147483646 w 129"/>
                <a:gd name="T3" fmla="*/ 2147483646 h 91"/>
                <a:gd name="T4" fmla="*/ 2147483646 w 129"/>
                <a:gd name="T5" fmla="*/ 2147483646 h 91"/>
                <a:gd name="T6" fmla="*/ 2147483646 w 129"/>
                <a:gd name="T7" fmla="*/ 2147483646 h 91"/>
                <a:gd name="T8" fmla="*/ 2147483646 w 129"/>
                <a:gd name="T9" fmla="*/ 2147483646 h 91"/>
                <a:gd name="T10" fmla="*/ 2147483646 w 129"/>
                <a:gd name="T11" fmla="*/ 2147483646 h 91"/>
                <a:gd name="T12" fmla="*/ 2147483646 w 129"/>
                <a:gd name="T13" fmla="*/ 2147483646 h 91"/>
                <a:gd name="T14" fmla="*/ 2147483646 w 129"/>
                <a:gd name="T15" fmla="*/ 2147483646 h 91"/>
                <a:gd name="T16" fmla="*/ 2147483646 w 129"/>
                <a:gd name="T17" fmla="*/ 2147483646 h 91"/>
                <a:gd name="T18" fmla="*/ 2147483646 w 129"/>
                <a:gd name="T19" fmla="*/ 2147483646 h 91"/>
                <a:gd name="T20" fmla="*/ 2147483646 w 129"/>
                <a:gd name="T21" fmla="*/ 2147483646 h 91"/>
                <a:gd name="T22" fmla="*/ 2147483646 w 129"/>
                <a:gd name="T23" fmla="*/ 2147483646 h 91"/>
                <a:gd name="T24" fmla="*/ 2147483646 w 129"/>
                <a:gd name="T25" fmla="*/ 2147483646 h 91"/>
                <a:gd name="T26" fmla="*/ 2147483646 w 129"/>
                <a:gd name="T27" fmla="*/ 2147483646 h 91"/>
                <a:gd name="T28" fmla="*/ 2147483646 w 129"/>
                <a:gd name="T29" fmla="*/ 2147483646 h 91"/>
                <a:gd name="T30" fmla="*/ 0 w 129"/>
                <a:gd name="T31" fmla="*/ 2147483646 h 91"/>
                <a:gd name="T32" fmla="*/ 2147483646 w 129"/>
                <a:gd name="T33" fmla="*/ 2147483646 h 91"/>
                <a:gd name="T34" fmla="*/ 2147483646 w 129"/>
                <a:gd name="T35" fmla="*/ 2147483646 h 91"/>
                <a:gd name="T36" fmla="*/ 2147483646 w 129"/>
                <a:gd name="T37" fmla="*/ 2147483646 h 91"/>
                <a:gd name="T38" fmla="*/ 2147483646 w 129"/>
                <a:gd name="T39" fmla="*/ 2147483646 h 91"/>
                <a:gd name="T40" fmla="*/ 2147483646 w 129"/>
                <a:gd name="T41" fmla="*/ 2147483646 h 91"/>
                <a:gd name="T42" fmla="*/ 2147483646 w 129"/>
                <a:gd name="T43" fmla="*/ 2147483646 h 91"/>
                <a:gd name="T44" fmla="*/ 2147483646 w 129"/>
                <a:gd name="T45" fmla="*/ 2147483646 h 91"/>
                <a:gd name="T46" fmla="*/ 2147483646 w 129"/>
                <a:gd name="T47" fmla="*/ 2147483646 h 91"/>
                <a:gd name="T48" fmla="*/ 2147483646 w 129"/>
                <a:gd name="T49" fmla="*/ 2147483646 h 91"/>
                <a:gd name="T50" fmla="*/ 2147483646 w 129"/>
                <a:gd name="T51" fmla="*/ 2147483646 h 91"/>
                <a:gd name="T52" fmla="*/ 2147483646 w 129"/>
                <a:gd name="T53" fmla="*/ 2147483646 h 91"/>
                <a:gd name="T54" fmla="*/ 2147483646 w 129"/>
                <a:gd name="T55" fmla="*/ 2147483646 h 91"/>
                <a:gd name="T56" fmla="*/ 2147483646 w 129"/>
                <a:gd name="T57" fmla="*/ 2147483646 h 91"/>
                <a:gd name="T58" fmla="*/ 2147483646 w 129"/>
                <a:gd name="T59" fmla="*/ 2147483646 h 91"/>
                <a:gd name="T60" fmla="*/ 2147483646 w 129"/>
                <a:gd name="T61" fmla="*/ 2147483646 h 91"/>
                <a:gd name="T62" fmla="*/ 2147483646 w 129"/>
                <a:gd name="T63" fmla="*/ 2147483646 h 91"/>
                <a:gd name="T64" fmla="*/ 2147483646 w 129"/>
                <a:gd name="T65" fmla="*/ 2147483646 h 91"/>
                <a:gd name="T66" fmla="*/ 2147483646 w 129"/>
                <a:gd name="T67" fmla="*/ 2147483646 h 91"/>
                <a:gd name="T68" fmla="*/ 2147483646 w 129"/>
                <a:gd name="T69" fmla="*/ 2147483646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89" name="Freeform 339"/>
            <p:cNvSpPr>
              <a:spLocks/>
            </p:cNvSpPr>
            <p:nvPr/>
          </p:nvSpPr>
          <p:spPr bwMode="auto">
            <a:xfrm>
              <a:off x="5721352" y="2622550"/>
              <a:ext cx="22225" cy="14287"/>
            </a:xfrm>
            <a:custGeom>
              <a:avLst/>
              <a:gdLst>
                <a:gd name="T0" fmla="*/ 0 w 18"/>
                <a:gd name="T1" fmla="*/ 0 h 12"/>
                <a:gd name="T2" fmla="*/ 0 w 18"/>
                <a:gd name="T3" fmla="*/ 2147483646 h 12"/>
                <a:gd name="T4" fmla="*/ 2147483646 w 18"/>
                <a:gd name="T5" fmla="*/ 2147483646 h 12"/>
                <a:gd name="T6" fmla="*/ 2147483646 w 18"/>
                <a:gd name="T7" fmla="*/ 2147483646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90" name="Rectangle 340"/>
            <p:cNvSpPr>
              <a:spLocks noChangeArrowheads="1"/>
            </p:cNvSpPr>
            <p:nvPr/>
          </p:nvSpPr>
          <p:spPr bwMode="auto">
            <a:xfrm>
              <a:off x="4903790" y="2254249"/>
              <a:ext cx="9525" cy="1587"/>
            </a:xfrm>
            <a:prstGeom prst="rect">
              <a:avLst/>
            </a:prstGeom>
            <a:solidFill>
              <a:schemeClr val="accent3">
                <a:lumMod val="60000"/>
                <a:lumOff val="40000"/>
              </a:schemeClr>
            </a:solidFill>
            <a:ln w="9525">
              <a:solidFill>
                <a:schemeClr val="bg2"/>
              </a:solidFill>
              <a:miter lim="800000"/>
              <a:headEnd/>
              <a:tailEnd/>
            </a:ln>
            <a:effectLst>
              <a:outerShdw blurRad="63500" sx="102000" sy="102000" algn="ctr" rotWithShape="0">
                <a:prstClr val="black">
                  <a:alpha val="40000"/>
                </a:prstClr>
              </a:outerShdw>
            </a:effectLst>
          </p:spPr>
          <p:txBody>
            <a:bodyPr/>
            <a:lstStyle>
              <a:lvl1pPr>
                <a:defRPr sz="1400" b="1">
                  <a:solidFill>
                    <a:schemeClr val="bg1"/>
                  </a:solidFill>
                  <a:latin typeface="Arial" panose="020B0604020202020204" pitchFamily="34" charset="0"/>
                  <a:ea typeface="MS PGothic" panose="020B0600070205080204" pitchFamily="34" charset="-128"/>
                </a:defRPr>
              </a:lvl1pPr>
              <a:lvl2pPr marL="742950" indent="-285750">
                <a:defRPr sz="1400" b="1">
                  <a:solidFill>
                    <a:schemeClr val="bg1"/>
                  </a:solidFill>
                  <a:latin typeface="Arial" panose="020B0604020202020204" pitchFamily="34" charset="0"/>
                  <a:ea typeface="MS PGothic" panose="020B0600070205080204" pitchFamily="34" charset="-128"/>
                </a:defRPr>
              </a:lvl2pPr>
              <a:lvl3pPr marL="1143000" indent="-228600">
                <a:defRPr sz="1400" b="1">
                  <a:solidFill>
                    <a:schemeClr val="bg1"/>
                  </a:solidFill>
                  <a:latin typeface="Arial" panose="020B0604020202020204" pitchFamily="34" charset="0"/>
                  <a:ea typeface="MS PGothic" panose="020B0600070205080204" pitchFamily="34" charset="-128"/>
                </a:defRPr>
              </a:lvl3pPr>
              <a:lvl4pPr marL="1600200" indent="-228600">
                <a:defRPr sz="1400" b="1">
                  <a:solidFill>
                    <a:schemeClr val="bg1"/>
                  </a:solidFill>
                  <a:latin typeface="Arial" panose="020B0604020202020204" pitchFamily="34" charset="0"/>
                  <a:ea typeface="MS PGothic" panose="020B0600070205080204" pitchFamily="34" charset="-128"/>
                </a:defRPr>
              </a:lvl4pPr>
              <a:lvl5pPr marL="2057400" indent="-228600">
                <a:defRPr sz="1400"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bg1"/>
                  </a:solidFill>
                  <a:latin typeface="Arial" panose="020B0604020202020204" pitchFamily="34" charset="0"/>
                  <a:ea typeface="MS PGothic" panose="020B0600070205080204" pitchFamily="34" charset="-128"/>
                </a:defRPr>
              </a:lvl9pPr>
            </a:lstStyle>
            <a:p>
              <a:pPr algn="ctr" eaLnBrk="1" hangingPunct="1">
                <a:spcBef>
                  <a:spcPct val="15000"/>
                </a:spcBef>
              </a:pPr>
              <a:endParaRPr lang="en-US" altLang="en-US"/>
            </a:p>
          </p:txBody>
        </p:sp>
        <p:sp>
          <p:nvSpPr>
            <p:cNvPr id="91" name="Freeform 347"/>
            <p:cNvSpPr>
              <a:spLocks/>
            </p:cNvSpPr>
            <p:nvPr/>
          </p:nvSpPr>
          <p:spPr bwMode="auto">
            <a:xfrm>
              <a:off x="4616450" y="1098549"/>
              <a:ext cx="649288" cy="766763"/>
            </a:xfrm>
            <a:custGeom>
              <a:avLst/>
              <a:gdLst>
                <a:gd name="T0" fmla="*/ 2147483646 w 83"/>
                <a:gd name="T1" fmla="*/ 2147483646 h 98"/>
                <a:gd name="T2" fmla="*/ 2147483646 w 83"/>
                <a:gd name="T3" fmla="*/ 2147483646 h 98"/>
                <a:gd name="T4" fmla="*/ 2147483646 w 83"/>
                <a:gd name="T5" fmla="*/ 2147483646 h 98"/>
                <a:gd name="T6" fmla="*/ 2147483646 w 83"/>
                <a:gd name="T7" fmla="*/ 2147483646 h 98"/>
                <a:gd name="T8" fmla="*/ 2147483646 w 83"/>
                <a:gd name="T9" fmla="*/ 2147483646 h 98"/>
                <a:gd name="T10" fmla="*/ 2147483646 w 83"/>
                <a:gd name="T11" fmla="*/ 2147483646 h 98"/>
                <a:gd name="T12" fmla="*/ 2147483646 w 83"/>
                <a:gd name="T13" fmla="*/ 2147483646 h 98"/>
                <a:gd name="T14" fmla="*/ 2147483646 w 83"/>
                <a:gd name="T15" fmla="*/ 2147483646 h 98"/>
                <a:gd name="T16" fmla="*/ 2147483646 w 83"/>
                <a:gd name="T17" fmla="*/ 2147483646 h 98"/>
                <a:gd name="T18" fmla="*/ 2147483646 w 83"/>
                <a:gd name="T19" fmla="*/ 2147483646 h 98"/>
                <a:gd name="T20" fmla="*/ 2147483646 w 83"/>
                <a:gd name="T21" fmla="*/ 2147483646 h 98"/>
                <a:gd name="T22" fmla="*/ 2147483646 w 83"/>
                <a:gd name="T23" fmla="*/ 2147483646 h 98"/>
                <a:gd name="T24" fmla="*/ 2147483646 w 83"/>
                <a:gd name="T25" fmla="*/ 2147483646 h 98"/>
                <a:gd name="T26" fmla="*/ 2147483646 w 83"/>
                <a:gd name="T27" fmla="*/ 2147483646 h 98"/>
                <a:gd name="T28" fmla="*/ 2147483646 w 83"/>
                <a:gd name="T29" fmla="*/ 2147483646 h 98"/>
                <a:gd name="T30" fmla="*/ 2147483646 w 83"/>
                <a:gd name="T31" fmla="*/ 2147483646 h 98"/>
                <a:gd name="T32" fmla="*/ 2147483646 w 83"/>
                <a:gd name="T33" fmla="*/ 2147483646 h 98"/>
                <a:gd name="T34" fmla="*/ 2147483646 w 83"/>
                <a:gd name="T35" fmla="*/ 2147483646 h 98"/>
                <a:gd name="T36" fmla="*/ 2147483646 w 83"/>
                <a:gd name="T37" fmla="*/ 2147483646 h 98"/>
                <a:gd name="T38" fmla="*/ 2147483646 w 83"/>
                <a:gd name="T39" fmla="*/ 2147483646 h 98"/>
                <a:gd name="T40" fmla="*/ 2147483646 w 83"/>
                <a:gd name="T41" fmla="*/ 2147483646 h 98"/>
                <a:gd name="T42" fmla="*/ 2147483646 w 83"/>
                <a:gd name="T43" fmla="*/ 2147483646 h 98"/>
                <a:gd name="T44" fmla="*/ 2147483646 w 83"/>
                <a:gd name="T45" fmla="*/ 2147483646 h 98"/>
                <a:gd name="T46" fmla="*/ 2147483646 w 83"/>
                <a:gd name="T47" fmla="*/ 2147483646 h 98"/>
                <a:gd name="T48" fmla="*/ 2147483646 w 83"/>
                <a:gd name="T49" fmla="*/ 2147483646 h 98"/>
                <a:gd name="T50" fmla="*/ 2147483646 w 83"/>
                <a:gd name="T51" fmla="*/ 0 h 98"/>
                <a:gd name="T52" fmla="*/ 2147483646 w 83"/>
                <a:gd name="T53" fmla="*/ 2147483646 h 98"/>
                <a:gd name="T54" fmla="*/ 2147483646 w 83"/>
                <a:gd name="T55" fmla="*/ 2147483646 h 98"/>
                <a:gd name="T56" fmla="*/ 2147483646 w 83"/>
                <a:gd name="T57" fmla="*/ 2147483646 h 98"/>
                <a:gd name="T58" fmla="*/ 2147483646 w 83"/>
                <a:gd name="T59" fmla="*/ 2147483646 h 98"/>
                <a:gd name="T60" fmla="*/ 2147483646 w 83"/>
                <a:gd name="T61" fmla="*/ 2147483646 h 98"/>
                <a:gd name="T62" fmla="*/ 2147483646 w 83"/>
                <a:gd name="T63" fmla="*/ 2147483646 h 98"/>
                <a:gd name="T64" fmla="*/ 2147483646 w 83"/>
                <a:gd name="T65" fmla="*/ 2147483646 h 98"/>
                <a:gd name="T66" fmla="*/ 2147483646 w 83"/>
                <a:gd name="T67" fmla="*/ 2147483646 h 98"/>
                <a:gd name="T68" fmla="*/ 2147483646 w 83"/>
                <a:gd name="T69" fmla="*/ 2147483646 h 98"/>
                <a:gd name="T70" fmla="*/ 2147483646 w 83"/>
                <a:gd name="T71" fmla="*/ 2147483646 h 98"/>
                <a:gd name="T72" fmla="*/ 2147483646 w 83"/>
                <a:gd name="T73" fmla="*/ 2147483646 h 98"/>
                <a:gd name="T74" fmla="*/ 2147483646 w 83"/>
                <a:gd name="T75" fmla="*/ 2147483646 h 98"/>
                <a:gd name="T76" fmla="*/ 2147483646 w 83"/>
                <a:gd name="T77" fmla="*/ 2147483646 h 98"/>
                <a:gd name="T78" fmla="*/ 2147483646 w 83"/>
                <a:gd name="T79" fmla="*/ 2147483646 h 98"/>
                <a:gd name="T80" fmla="*/ 2147483646 w 83"/>
                <a:gd name="T81" fmla="*/ 2147483646 h 98"/>
                <a:gd name="T82" fmla="*/ 2147483646 w 83"/>
                <a:gd name="T83" fmla="*/ 2147483646 h 98"/>
                <a:gd name="T84" fmla="*/ 2147483646 w 83"/>
                <a:gd name="T85" fmla="*/ 2147483646 h 98"/>
                <a:gd name="T86" fmla="*/ 2147483646 w 83"/>
                <a:gd name="T87" fmla="*/ 2147483646 h 98"/>
                <a:gd name="T88" fmla="*/ 2147483646 w 83"/>
                <a:gd name="T89" fmla="*/ 2147483646 h 98"/>
                <a:gd name="T90" fmla="*/ 2147483646 w 83"/>
                <a:gd name="T91" fmla="*/ 2147483646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92" name="Freeform 348"/>
            <p:cNvSpPr>
              <a:spLocks/>
            </p:cNvSpPr>
            <p:nvPr/>
          </p:nvSpPr>
          <p:spPr bwMode="auto">
            <a:xfrm>
              <a:off x="4772027" y="1247776"/>
              <a:ext cx="320675" cy="733425"/>
            </a:xfrm>
            <a:custGeom>
              <a:avLst/>
              <a:gdLst>
                <a:gd name="T0" fmla="*/ 2147483646 w 10000"/>
                <a:gd name="T1" fmla="*/ 2147483646 h 9895"/>
                <a:gd name="T2" fmla="*/ 2147483646 w 10000"/>
                <a:gd name="T3" fmla="*/ 2147483646 h 9895"/>
                <a:gd name="T4" fmla="*/ 2147483646 w 10000"/>
                <a:gd name="T5" fmla="*/ 2147483646 h 9895"/>
                <a:gd name="T6" fmla="*/ 2147483646 w 10000"/>
                <a:gd name="T7" fmla="*/ 2147483646 h 9895"/>
                <a:gd name="T8" fmla="*/ 2147483646 w 10000"/>
                <a:gd name="T9" fmla="*/ 0 h 9895"/>
                <a:gd name="T10" fmla="*/ 2147483646 w 10000"/>
                <a:gd name="T11" fmla="*/ 2147483646 h 9895"/>
                <a:gd name="T12" fmla="*/ 2147483646 w 10000"/>
                <a:gd name="T13" fmla="*/ 2147483646 h 9895"/>
                <a:gd name="T14" fmla="*/ 2147483646 w 10000"/>
                <a:gd name="T15" fmla="*/ 2147483646 h 9895"/>
                <a:gd name="T16" fmla="*/ 2147483646 w 10000"/>
                <a:gd name="T17" fmla="*/ 2147483646 h 9895"/>
                <a:gd name="T18" fmla="*/ 2147483646 w 10000"/>
                <a:gd name="T19" fmla="*/ 2147483646 h 9895"/>
                <a:gd name="T20" fmla="*/ 2147483646 w 10000"/>
                <a:gd name="T21" fmla="*/ 2147483646 h 9895"/>
                <a:gd name="T22" fmla="*/ 2147483646 w 10000"/>
                <a:gd name="T23" fmla="*/ 2147483646 h 9895"/>
                <a:gd name="T24" fmla="*/ 2147483646 w 10000"/>
                <a:gd name="T25" fmla="*/ 2147483646 h 9895"/>
                <a:gd name="T26" fmla="*/ 1547059788 w 10000"/>
                <a:gd name="T27" fmla="*/ 2147483646 h 9895"/>
                <a:gd name="T28" fmla="*/ 1032076903 w 10000"/>
                <a:gd name="T29" fmla="*/ 2147483646 h 9895"/>
                <a:gd name="T30" fmla="*/ 1032076903 w 10000"/>
                <a:gd name="T31" fmla="*/ 2147483646 h 9895"/>
                <a:gd name="T32" fmla="*/ 1032076903 w 10000"/>
                <a:gd name="T33" fmla="*/ 2147483646 h 9895"/>
                <a:gd name="T34" fmla="*/ 1032076903 w 10000"/>
                <a:gd name="T35" fmla="*/ 2147483646 h 9895"/>
                <a:gd name="T36" fmla="*/ 258002502 w 10000"/>
                <a:gd name="T37" fmla="*/ 2147483646 h 9895"/>
                <a:gd name="T38" fmla="*/ 516037938 w 10000"/>
                <a:gd name="T39" fmla="*/ 2147483646 h 9895"/>
                <a:gd name="T40" fmla="*/ 1839950288 w 10000"/>
                <a:gd name="T41" fmla="*/ 2147483646 h 9895"/>
                <a:gd name="T42" fmla="*/ 2018679268 w 10000"/>
                <a:gd name="T43" fmla="*/ 2147483646 h 9895"/>
                <a:gd name="T44" fmla="*/ 2147483646 w 10000"/>
                <a:gd name="T45" fmla="*/ 2147483646 h 9895"/>
                <a:gd name="T46" fmla="*/ 2147483646 w 10000"/>
                <a:gd name="T47" fmla="*/ 2147483646 h 9895"/>
                <a:gd name="T48" fmla="*/ 2147483646 w 10000"/>
                <a:gd name="T49" fmla="*/ 2147483646 h 9895"/>
                <a:gd name="T50" fmla="*/ 2147483646 w 10000"/>
                <a:gd name="T51" fmla="*/ 2147483646 h 9895"/>
                <a:gd name="T52" fmla="*/ 2147483646 w 10000"/>
                <a:gd name="T53" fmla="*/ 2147483646 h 9895"/>
                <a:gd name="T54" fmla="*/ 2147483646 w 10000"/>
                <a:gd name="T55" fmla="*/ 2147483646 h 9895"/>
                <a:gd name="T56" fmla="*/ 2147483646 w 10000"/>
                <a:gd name="T57" fmla="*/ 2147483646 h 9895"/>
                <a:gd name="T58" fmla="*/ 2147483646 w 10000"/>
                <a:gd name="T59" fmla="*/ 2147483646 h 9895"/>
                <a:gd name="T60" fmla="*/ 2147483646 w 10000"/>
                <a:gd name="T61" fmla="*/ 2147483646 h 9895"/>
                <a:gd name="T62" fmla="*/ 2147483646 w 10000"/>
                <a:gd name="T63" fmla="*/ 2147483646 h 9895"/>
                <a:gd name="T64" fmla="*/ 2147483646 w 10000"/>
                <a:gd name="T65" fmla="*/ 2147483646 h 9895"/>
                <a:gd name="T66" fmla="*/ 2147483646 w 10000"/>
                <a:gd name="T67" fmla="*/ 2147483646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93" name="Freeform 349"/>
            <p:cNvSpPr>
              <a:spLocks/>
            </p:cNvSpPr>
            <p:nvPr/>
          </p:nvSpPr>
          <p:spPr bwMode="auto">
            <a:xfrm>
              <a:off x="5046663" y="2114550"/>
              <a:ext cx="446087" cy="287337"/>
            </a:xfrm>
            <a:custGeom>
              <a:avLst/>
              <a:gdLst>
                <a:gd name="T0" fmla="*/ 2147483646 w 57"/>
                <a:gd name="T1" fmla="*/ 2147483646 h 37"/>
                <a:gd name="T2" fmla="*/ 2147483646 w 57"/>
                <a:gd name="T3" fmla="*/ 2147483646 h 37"/>
                <a:gd name="T4" fmla="*/ 2147483646 w 57"/>
                <a:gd name="T5" fmla="*/ 2147483646 h 37"/>
                <a:gd name="T6" fmla="*/ 2147483646 w 57"/>
                <a:gd name="T7" fmla="*/ 2147483646 h 37"/>
                <a:gd name="T8" fmla="*/ 2147483646 w 57"/>
                <a:gd name="T9" fmla="*/ 2147483646 h 37"/>
                <a:gd name="T10" fmla="*/ 2147483646 w 57"/>
                <a:gd name="T11" fmla="*/ 2147483646 h 37"/>
                <a:gd name="T12" fmla="*/ 2147483646 w 57"/>
                <a:gd name="T13" fmla="*/ 2147483646 h 37"/>
                <a:gd name="T14" fmla="*/ 2147483646 w 57"/>
                <a:gd name="T15" fmla="*/ 2147483646 h 37"/>
                <a:gd name="T16" fmla="*/ 2147483646 w 57"/>
                <a:gd name="T17" fmla="*/ 2147483646 h 37"/>
                <a:gd name="T18" fmla="*/ 2147483646 w 57"/>
                <a:gd name="T19" fmla="*/ 2147483646 h 37"/>
                <a:gd name="T20" fmla="*/ 2147483646 w 57"/>
                <a:gd name="T21" fmla="*/ 2147483646 h 37"/>
                <a:gd name="T22" fmla="*/ 2147483646 w 57"/>
                <a:gd name="T23" fmla="*/ 0 h 37"/>
                <a:gd name="T24" fmla="*/ 2147483646 w 57"/>
                <a:gd name="T25" fmla="*/ 0 h 37"/>
                <a:gd name="T26" fmla="*/ 2147483646 w 57"/>
                <a:gd name="T27" fmla="*/ 2147483646 h 37"/>
                <a:gd name="T28" fmla="*/ 2147483646 w 57"/>
                <a:gd name="T29" fmla="*/ 2147483646 h 37"/>
                <a:gd name="T30" fmla="*/ 2147483646 w 57"/>
                <a:gd name="T31" fmla="*/ 2147483646 h 37"/>
                <a:gd name="T32" fmla="*/ 2147483646 w 57"/>
                <a:gd name="T33" fmla="*/ 2147483646 h 37"/>
                <a:gd name="T34" fmla="*/ 2147483646 w 57"/>
                <a:gd name="T35" fmla="*/ 2147483646 h 37"/>
                <a:gd name="T36" fmla="*/ 2147483646 w 57"/>
                <a:gd name="T37" fmla="*/ 2147483646 h 37"/>
                <a:gd name="T38" fmla="*/ 2147483646 w 57"/>
                <a:gd name="T39" fmla="*/ 2147483646 h 37"/>
                <a:gd name="T40" fmla="*/ 2147483646 w 57"/>
                <a:gd name="T41" fmla="*/ 2147483646 h 37"/>
                <a:gd name="T42" fmla="*/ 2147483646 w 57"/>
                <a:gd name="T43" fmla="*/ 2147483646 h 37"/>
                <a:gd name="T44" fmla="*/ 0 w 57"/>
                <a:gd name="T45" fmla="*/ 2147483646 h 37"/>
                <a:gd name="T46" fmla="*/ 0 w 57"/>
                <a:gd name="T47" fmla="*/ 2147483646 h 37"/>
                <a:gd name="T48" fmla="*/ 2147483646 w 57"/>
                <a:gd name="T49" fmla="*/ 2147483646 h 37"/>
                <a:gd name="T50" fmla="*/ 2147483646 w 57"/>
                <a:gd name="T51" fmla="*/ 2147483646 h 37"/>
                <a:gd name="T52" fmla="*/ 2147483646 w 57"/>
                <a:gd name="T53" fmla="*/ 2147483646 h 37"/>
                <a:gd name="T54" fmla="*/ 2147483646 w 57"/>
                <a:gd name="T55" fmla="*/ 2147483646 h 37"/>
                <a:gd name="T56" fmla="*/ 2147483646 w 57"/>
                <a:gd name="T57" fmla="*/ 2147483646 h 37"/>
                <a:gd name="T58" fmla="*/ 2147483646 w 57"/>
                <a:gd name="T59" fmla="*/ 2147483646 h 37"/>
                <a:gd name="T60" fmla="*/ 2147483646 w 57"/>
                <a:gd name="T61" fmla="*/ 2147483646 h 37"/>
                <a:gd name="T62" fmla="*/ 2147483646 w 57"/>
                <a:gd name="T63" fmla="*/ 2147483646 h 37"/>
                <a:gd name="T64" fmla="*/ 2147483646 w 57"/>
                <a:gd name="T65" fmla="*/ 2147483646 h 37"/>
                <a:gd name="T66" fmla="*/ 2147483646 w 57"/>
                <a:gd name="T67" fmla="*/ 2147483646 h 37"/>
                <a:gd name="T68" fmla="*/ 2147483646 w 57"/>
                <a:gd name="T69" fmla="*/ 2147483646 h 37"/>
                <a:gd name="T70" fmla="*/ 2147483646 w 57"/>
                <a:gd name="T71" fmla="*/ 2147483646 h 37"/>
                <a:gd name="T72" fmla="*/ 2147483646 w 57"/>
                <a:gd name="T73" fmla="*/ 2147483646 h 37"/>
                <a:gd name="T74" fmla="*/ 2147483646 w 57"/>
                <a:gd name="T75" fmla="*/ 2147483646 h 37"/>
                <a:gd name="T76" fmla="*/ 2147483646 w 57"/>
                <a:gd name="T77" fmla="*/ 2147483646 h 37"/>
                <a:gd name="T78" fmla="*/ 2147483646 w 57"/>
                <a:gd name="T79" fmla="*/ 2147483646 h 37"/>
                <a:gd name="T80" fmla="*/ 2147483646 w 57"/>
                <a:gd name="T81" fmla="*/ 2147483646 h 37"/>
                <a:gd name="T82" fmla="*/ 2147483646 w 57"/>
                <a:gd name="T83" fmla="*/ 2147483646 h 37"/>
                <a:gd name="T84" fmla="*/ 2147483646 w 57"/>
                <a:gd name="T85" fmla="*/ 2147483646 h 37"/>
                <a:gd name="T86" fmla="*/ 2147483646 w 57"/>
                <a:gd name="T87" fmla="*/ 2147483646 h 37"/>
                <a:gd name="T88" fmla="*/ 2147483646 w 57"/>
                <a:gd name="T89" fmla="*/ 2147483646 h 37"/>
                <a:gd name="T90" fmla="*/ 2147483646 w 57"/>
                <a:gd name="T91" fmla="*/ 2147483646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94" name="Freeform 350"/>
            <p:cNvSpPr>
              <a:spLocks/>
            </p:cNvSpPr>
            <p:nvPr/>
          </p:nvSpPr>
          <p:spPr bwMode="auto">
            <a:xfrm>
              <a:off x="5303838" y="2114549"/>
              <a:ext cx="55562" cy="30163"/>
            </a:xfrm>
            <a:custGeom>
              <a:avLst/>
              <a:gdLst>
                <a:gd name="T0" fmla="*/ 2147483646 w 42"/>
                <a:gd name="T1" fmla="*/ 2147483646 h 24"/>
                <a:gd name="T2" fmla="*/ 2147483646 w 42"/>
                <a:gd name="T3" fmla="*/ 0 h 24"/>
                <a:gd name="T4" fmla="*/ 0 w 42"/>
                <a:gd name="T5" fmla="*/ 2147483646 h 24"/>
                <a:gd name="T6" fmla="*/ 2147483646 w 42"/>
                <a:gd name="T7" fmla="*/ 2147483646 h 24"/>
                <a:gd name="T8" fmla="*/ 2147483646 w 42"/>
                <a:gd name="T9" fmla="*/ 214748364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95" name="Freeform 359"/>
            <p:cNvSpPr>
              <a:spLocks/>
            </p:cNvSpPr>
            <p:nvPr/>
          </p:nvSpPr>
          <p:spPr bwMode="auto">
            <a:xfrm>
              <a:off x="4991100" y="1989137"/>
              <a:ext cx="77788" cy="47625"/>
            </a:xfrm>
            <a:custGeom>
              <a:avLst/>
              <a:gdLst>
                <a:gd name="T0" fmla="*/ 2147483646 w 60"/>
                <a:gd name="T1" fmla="*/ 2147483646 h 36"/>
                <a:gd name="T2" fmla="*/ 2147483646 w 60"/>
                <a:gd name="T3" fmla="*/ 2147483646 h 36"/>
                <a:gd name="T4" fmla="*/ 2147483646 w 60"/>
                <a:gd name="T5" fmla="*/ 2147483646 h 36"/>
                <a:gd name="T6" fmla="*/ 2147483646 w 60"/>
                <a:gd name="T7" fmla="*/ 2147483646 h 36"/>
                <a:gd name="T8" fmla="*/ 2147483646 w 60"/>
                <a:gd name="T9" fmla="*/ 0 h 36"/>
                <a:gd name="T10" fmla="*/ 2147483646 w 60"/>
                <a:gd name="T11" fmla="*/ 0 h 36"/>
                <a:gd name="T12" fmla="*/ 2147483646 w 60"/>
                <a:gd name="T13" fmla="*/ 2147483646 h 36"/>
                <a:gd name="T14" fmla="*/ 0 w 60"/>
                <a:gd name="T15" fmla="*/ 2147483646 h 36"/>
                <a:gd name="T16" fmla="*/ 2147483646 w 60"/>
                <a:gd name="T17" fmla="*/ 2147483646 h 36"/>
                <a:gd name="T18" fmla="*/ 2147483646 w 60"/>
                <a:gd name="T19" fmla="*/ 2147483646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96" name="Freeform 360"/>
            <p:cNvSpPr>
              <a:spLocks/>
            </p:cNvSpPr>
            <p:nvPr/>
          </p:nvSpPr>
          <p:spPr bwMode="auto">
            <a:xfrm>
              <a:off x="4849815" y="2012950"/>
              <a:ext cx="242887" cy="217487"/>
            </a:xfrm>
            <a:custGeom>
              <a:avLst/>
              <a:gdLst>
                <a:gd name="T0" fmla="*/ 2147483646 w 31"/>
                <a:gd name="T1" fmla="*/ 2147483646 h 28"/>
                <a:gd name="T2" fmla="*/ 2147483646 w 31"/>
                <a:gd name="T3" fmla="*/ 2147483646 h 28"/>
                <a:gd name="T4" fmla="*/ 2147483646 w 31"/>
                <a:gd name="T5" fmla="*/ 2147483646 h 28"/>
                <a:gd name="T6" fmla="*/ 2147483646 w 31"/>
                <a:gd name="T7" fmla="*/ 2147483646 h 28"/>
                <a:gd name="T8" fmla="*/ 2147483646 w 31"/>
                <a:gd name="T9" fmla="*/ 2147483646 h 28"/>
                <a:gd name="T10" fmla="*/ 2147483646 w 31"/>
                <a:gd name="T11" fmla="*/ 2147483646 h 28"/>
                <a:gd name="T12" fmla="*/ 2147483646 w 31"/>
                <a:gd name="T13" fmla="*/ 2147483646 h 28"/>
                <a:gd name="T14" fmla="*/ 2147483646 w 31"/>
                <a:gd name="T15" fmla="*/ 2147483646 h 28"/>
                <a:gd name="T16" fmla="*/ 2147483646 w 31"/>
                <a:gd name="T17" fmla="*/ 2147483646 h 28"/>
                <a:gd name="T18" fmla="*/ 2147483646 w 31"/>
                <a:gd name="T19" fmla="*/ 2147483646 h 28"/>
                <a:gd name="T20" fmla="*/ 2147483646 w 31"/>
                <a:gd name="T21" fmla="*/ 2147483646 h 28"/>
                <a:gd name="T22" fmla="*/ 2147483646 w 31"/>
                <a:gd name="T23" fmla="*/ 2147483646 h 28"/>
                <a:gd name="T24" fmla="*/ 2147483646 w 31"/>
                <a:gd name="T25" fmla="*/ 2147483646 h 28"/>
                <a:gd name="T26" fmla="*/ 2147483646 w 31"/>
                <a:gd name="T27" fmla="*/ 2147483646 h 28"/>
                <a:gd name="T28" fmla="*/ 2147483646 w 31"/>
                <a:gd name="T29" fmla="*/ 2147483646 h 28"/>
                <a:gd name="T30" fmla="*/ 2147483646 w 31"/>
                <a:gd name="T31" fmla="*/ 2147483646 h 28"/>
                <a:gd name="T32" fmla="*/ 2147483646 w 31"/>
                <a:gd name="T33" fmla="*/ 2147483646 h 28"/>
                <a:gd name="T34" fmla="*/ 2147483646 w 31"/>
                <a:gd name="T35" fmla="*/ 2147483646 h 28"/>
                <a:gd name="T36" fmla="*/ 2147483646 w 31"/>
                <a:gd name="T37" fmla="*/ 2147483646 h 28"/>
                <a:gd name="T38" fmla="*/ 2147483646 w 31"/>
                <a:gd name="T39" fmla="*/ 2147483646 h 28"/>
                <a:gd name="T40" fmla="*/ 2147483646 w 31"/>
                <a:gd name="T41" fmla="*/ 2147483646 h 28"/>
                <a:gd name="T42" fmla="*/ 2147483646 w 31"/>
                <a:gd name="T43" fmla="*/ 2147483646 h 28"/>
                <a:gd name="T44" fmla="*/ 2147483646 w 31"/>
                <a:gd name="T45" fmla="*/ 2147483646 h 28"/>
                <a:gd name="T46" fmla="*/ 2147483646 w 31"/>
                <a:gd name="T47" fmla="*/ 0 h 28"/>
                <a:gd name="T48" fmla="*/ 2147483646 w 31"/>
                <a:gd name="T49" fmla="*/ 2147483646 h 28"/>
                <a:gd name="T50" fmla="*/ 2147483646 w 31"/>
                <a:gd name="T51" fmla="*/ 2147483646 h 28"/>
                <a:gd name="T52" fmla="*/ 2147483646 w 31"/>
                <a:gd name="T53" fmla="*/ 0 h 28"/>
                <a:gd name="T54" fmla="*/ 2147483646 w 31"/>
                <a:gd name="T55" fmla="*/ 0 h 28"/>
                <a:gd name="T56" fmla="*/ 2147483646 w 31"/>
                <a:gd name="T57" fmla="*/ 2147483646 h 28"/>
                <a:gd name="T58" fmla="*/ 2147483646 w 31"/>
                <a:gd name="T59" fmla="*/ 2147483646 h 28"/>
                <a:gd name="T60" fmla="*/ 0 w 31"/>
                <a:gd name="T61" fmla="*/ 2147483646 h 28"/>
                <a:gd name="T62" fmla="*/ 0 w 31"/>
                <a:gd name="T63" fmla="*/ 2147483646 h 28"/>
                <a:gd name="T64" fmla="*/ 2147483646 w 31"/>
                <a:gd name="T65" fmla="*/ 2147483646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97" name="Freeform 364"/>
            <p:cNvSpPr>
              <a:spLocks/>
            </p:cNvSpPr>
            <p:nvPr/>
          </p:nvSpPr>
          <p:spPr bwMode="auto">
            <a:xfrm>
              <a:off x="4503738" y="3035299"/>
              <a:ext cx="393700" cy="290512"/>
            </a:xfrm>
            <a:custGeom>
              <a:avLst/>
              <a:gdLst>
                <a:gd name="T0" fmla="*/ 2147483646 w 300"/>
                <a:gd name="T1" fmla="*/ 2147483646 h 223"/>
                <a:gd name="T2" fmla="*/ 2147483646 w 300"/>
                <a:gd name="T3" fmla="*/ 2147483646 h 223"/>
                <a:gd name="T4" fmla="*/ 2147483646 w 300"/>
                <a:gd name="T5" fmla="*/ 2147483646 h 223"/>
                <a:gd name="T6" fmla="*/ 2147483646 w 300"/>
                <a:gd name="T7" fmla="*/ 2147483646 h 223"/>
                <a:gd name="T8" fmla="*/ 2147483646 w 300"/>
                <a:gd name="T9" fmla="*/ 2147483646 h 223"/>
                <a:gd name="T10" fmla="*/ 2147483646 w 300"/>
                <a:gd name="T11" fmla="*/ 2147483646 h 223"/>
                <a:gd name="T12" fmla="*/ 2147483646 w 300"/>
                <a:gd name="T13" fmla="*/ 2147483646 h 223"/>
                <a:gd name="T14" fmla="*/ 2147483646 w 300"/>
                <a:gd name="T15" fmla="*/ 2147483646 h 223"/>
                <a:gd name="T16" fmla="*/ 2147483646 w 300"/>
                <a:gd name="T17" fmla="*/ 2147483646 h 223"/>
                <a:gd name="T18" fmla="*/ 2147483646 w 300"/>
                <a:gd name="T19" fmla="*/ 2147483646 h 223"/>
                <a:gd name="T20" fmla="*/ 2147483646 w 300"/>
                <a:gd name="T21" fmla="*/ 2147483646 h 223"/>
                <a:gd name="T22" fmla="*/ 2147483646 w 300"/>
                <a:gd name="T23" fmla="*/ 2147483646 h 223"/>
                <a:gd name="T24" fmla="*/ 2147483646 w 300"/>
                <a:gd name="T25" fmla="*/ 2147483646 h 223"/>
                <a:gd name="T26" fmla="*/ 2147483646 w 300"/>
                <a:gd name="T27" fmla="*/ 2147483646 h 223"/>
                <a:gd name="T28" fmla="*/ 2147483646 w 300"/>
                <a:gd name="T29" fmla="*/ 2147483646 h 223"/>
                <a:gd name="T30" fmla="*/ 2147483646 w 300"/>
                <a:gd name="T31" fmla="*/ 0 h 223"/>
                <a:gd name="T32" fmla="*/ 2147483646 w 300"/>
                <a:gd name="T33" fmla="*/ 2147483646 h 223"/>
                <a:gd name="T34" fmla="*/ 2147483646 w 300"/>
                <a:gd name="T35" fmla="*/ 2147483646 h 223"/>
                <a:gd name="T36" fmla="*/ 2147483646 w 300"/>
                <a:gd name="T37" fmla="*/ 2147483646 h 223"/>
                <a:gd name="T38" fmla="*/ 2147483646 w 300"/>
                <a:gd name="T39" fmla="*/ 2147483646 h 223"/>
                <a:gd name="T40" fmla="*/ 2147483646 w 300"/>
                <a:gd name="T41" fmla="*/ 2147483646 h 223"/>
                <a:gd name="T42" fmla="*/ 2147483646 w 300"/>
                <a:gd name="T43" fmla="*/ 2147483646 h 223"/>
                <a:gd name="T44" fmla="*/ 0 w 300"/>
                <a:gd name="T45" fmla="*/ 2147483646 h 223"/>
                <a:gd name="T46" fmla="*/ 2147483646 w 300"/>
                <a:gd name="T47" fmla="*/ 2147483646 h 223"/>
                <a:gd name="T48" fmla="*/ 2147483646 w 300"/>
                <a:gd name="T49" fmla="*/ 2147483646 h 223"/>
                <a:gd name="T50" fmla="*/ 2147483646 w 300"/>
                <a:gd name="T51" fmla="*/ 2147483646 h 223"/>
                <a:gd name="T52" fmla="*/ 2147483646 w 300"/>
                <a:gd name="T53" fmla="*/ 2147483646 h 223"/>
                <a:gd name="T54" fmla="*/ 2147483646 w 300"/>
                <a:gd name="T55" fmla="*/ 2147483646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98" name="Freeform 365"/>
            <p:cNvSpPr>
              <a:spLocks/>
            </p:cNvSpPr>
            <p:nvPr/>
          </p:nvSpPr>
          <p:spPr bwMode="auto">
            <a:xfrm>
              <a:off x="4503738" y="3035299"/>
              <a:ext cx="393700" cy="290512"/>
            </a:xfrm>
            <a:custGeom>
              <a:avLst/>
              <a:gdLst>
                <a:gd name="T0" fmla="*/ 2147483646 w 300"/>
                <a:gd name="T1" fmla="*/ 2147483646 h 223"/>
                <a:gd name="T2" fmla="*/ 2147483646 w 300"/>
                <a:gd name="T3" fmla="*/ 2147483646 h 223"/>
                <a:gd name="T4" fmla="*/ 2147483646 w 300"/>
                <a:gd name="T5" fmla="*/ 2147483646 h 223"/>
                <a:gd name="T6" fmla="*/ 2147483646 w 300"/>
                <a:gd name="T7" fmla="*/ 2147483646 h 223"/>
                <a:gd name="T8" fmla="*/ 2147483646 w 300"/>
                <a:gd name="T9" fmla="*/ 2147483646 h 223"/>
                <a:gd name="T10" fmla="*/ 2147483646 w 300"/>
                <a:gd name="T11" fmla="*/ 2147483646 h 223"/>
                <a:gd name="T12" fmla="*/ 2147483646 w 300"/>
                <a:gd name="T13" fmla="*/ 2147483646 h 223"/>
                <a:gd name="T14" fmla="*/ 2147483646 w 300"/>
                <a:gd name="T15" fmla="*/ 2147483646 h 223"/>
                <a:gd name="T16" fmla="*/ 2147483646 w 300"/>
                <a:gd name="T17" fmla="*/ 2147483646 h 223"/>
                <a:gd name="T18" fmla="*/ 2147483646 w 300"/>
                <a:gd name="T19" fmla="*/ 2147483646 h 223"/>
                <a:gd name="T20" fmla="*/ 2147483646 w 300"/>
                <a:gd name="T21" fmla="*/ 2147483646 h 223"/>
                <a:gd name="T22" fmla="*/ 2147483646 w 300"/>
                <a:gd name="T23" fmla="*/ 2147483646 h 223"/>
                <a:gd name="T24" fmla="*/ 2147483646 w 300"/>
                <a:gd name="T25" fmla="*/ 2147483646 h 223"/>
                <a:gd name="T26" fmla="*/ 2147483646 w 300"/>
                <a:gd name="T27" fmla="*/ 2147483646 h 223"/>
                <a:gd name="T28" fmla="*/ 2147483646 w 300"/>
                <a:gd name="T29" fmla="*/ 2147483646 h 223"/>
                <a:gd name="T30" fmla="*/ 2147483646 w 300"/>
                <a:gd name="T31" fmla="*/ 0 h 223"/>
                <a:gd name="T32" fmla="*/ 2147483646 w 300"/>
                <a:gd name="T33" fmla="*/ 2147483646 h 223"/>
                <a:gd name="T34" fmla="*/ 2147483646 w 300"/>
                <a:gd name="T35" fmla="*/ 2147483646 h 223"/>
                <a:gd name="T36" fmla="*/ 2147483646 w 300"/>
                <a:gd name="T37" fmla="*/ 2147483646 h 223"/>
                <a:gd name="T38" fmla="*/ 2147483646 w 300"/>
                <a:gd name="T39" fmla="*/ 2147483646 h 223"/>
                <a:gd name="T40" fmla="*/ 2147483646 w 300"/>
                <a:gd name="T41" fmla="*/ 2147483646 h 223"/>
                <a:gd name="T42" fmla="*/ 2147483646 w 300"/>
                <a:gd name="T43" fmla="*/ 2147483646 h 223"/>
                <a:gd name="T44" fmla="*/ 0 w 300"/>
                <a:gd name="T45" fmla="*/ 2147483646 h 223"/>
                <a:gd name="T46" fmla="*/ 2147483646 w 300"/>
                <a:gd name="T47" fmla="*/ 2147483646 h 223"/>
                <a:gd name="T48" fmla="*/ 2147483646 w 300"/>
                <a:gd name="T49" fmla="*/ 2147483646 h 223"/>
                <a:gd name="T50" fmla="*/ 2147483646 w 300"/>
                <a:gd name="T51" fmla="*/ 2147483646 h 223"/>
                <a:gd name="T52" fmla="*/ 2147483646 w 300"/>
                <a:gd name="T53" fmla="*/ 2147483646 h 223"/>
                <a:gd name="T54" fmla="*/ 2147483646 w 300"/>
                <a:gd name="T55" fmla="*/ 2147483646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99" name="Freeform 366"/>
            <p:cNvSpPr>
              <a:spLocks/>
            </p:cNvSpPr>
            <p:nvPr/>
          </p:nvSpPr>
          <p:spPr bwMode="auto">
            <a:xfrm>
              <a:off x="4198940" y="2995613"/>
              <a:ext cx="407987" cy="384175"/>
            </a:xfrm>
            <a:custGeom>
              <a:avLst/>
              <a:gdLst>
                <a:gd name="T0" fmla="*/ 2147483646 w 52"/>
                <a:gd name="T1" fmla="*/ 2147483646 h 49"/>
                <a:gd name="T2" fmla="*/ 2147483646 w 52"/>
                <a:gd name="T3" fmla="*/ 2147483646 h 49"/>
                <a:gd name="T4" fmla="*/ 2147483646 w 52"/>
                <a:gd name="T5" fmla="*/ 2147483646 h 49"/>
                <a:gd name="T6" fmla="*/ 2147483646 w 52"/>
                <a:gd name="T7" fmla="*/ 2147483646 h 49"/>
                <a:gd name="T8" fmla="*/ 2147483646 w 52"/>
                <a:gd name="T9" fmla="*/ 2147483646 h 49"/>
                <a:gd name="T10" fmla="*/ 2147483646 w 52"/>
                <a:gd name="T11" fmla="*/ 2147483646 h 49"/>
                <a:gd name="T12" fmla="*/ 2147483646 w 52"/>
                <a:gd name="T13" fmla="*/ 2147483646 h 49"/>
                <a:gd name="T14" fmla="*/ 2147483646 w 52"/>
                <a:gd name="T15" fmla="*/ 2147483646 h 49"/>
                <a:gd name="T16" fmla="*/ 2147483646 w 52"/>
                <a:gd name="T17" fmla="*/ 2147483646 h 49"/>
                <a:gd name="T18" fmla="*/ 2147483646 w 52"/>
                <a:gd name="T19" fmla="*/ 2147483646 h 49"/>
                <a:gd name="T20" fmla="*/ 2147483646 w 52"/>
                <a:gd name="T21" fmla="*/ 2147483646 h 49"/>
                <a:gd name="T22" fmla="*/ 2147483646 w 52"/>
                <a:gd name="T23" fmla="*/ 0 h 49"/>
                <a:gd name="T24" fmla="*/ 2147483646 w 52"/>
                <a:gd name="T25" fmla="*/ 0 h 49"/>
                <a:gd name="T26" fmla="*/ 2147483646 w 52"/>
                <a:gd name="T27" fmla="*/ 2147483646 h 49"/>
                <a:gd name="T28" fmla="*/ 2147483646 w 52"/>
                <a:gd name="T29" fmla="*/ 2147483646 h 49"/>
                <a:gd name="T30" fmla="*/ 2147483646 w 52"/>
                <a:gd name="T31" fmla="*/ 2147483646 h 49"/>
                <a:gd name="T32" fmla="*/ 2147483646 w 52"/>
                <a:gd name="T33" fmla="*/ 2147483646 h 49"/>
                <a:gd name="T34" fmla="*/ 2147483646 w 52"/>
                <a:gd name="T35" fmla="*/ 2147483646 h 49"/>
                <a:gd name="T36" fmla="*/ 2147483646 w 52"/>
                <a:gd name="T37" fmla="*/ 2147483646 h 49"/>
                <a:gd name="T38" fmla="*/ 0 w 52"/>
                <a:gd name="T39" fmla="*/ 2147483646 h 49"/>
                <a:gd name="T40" fmla="*/ 0 w 52"/>
                <a:gd name="T41" fmla="*/ 2147483646 h 49"/>
                <a:gd name="T42" fmla="*/ 2147483646 w 52"/>
                <a:gd name="T43" fmla="*/ 2147483646 h 49"/>
                <a:gd name="T44" fmla="*/ 2147483646 w 52"/>
                <a:gd name="T45" fmla="*/ 2147483646 h 49"/>
                <a:gd name="T46" fmla="*/ 2147483646 w 52"/>
                <a:gd name="T47" fmla="*/ 2147483646 h 49"/>
                <a:gd name="T48" fmla="*/ 2147483646 w 52"/>
                <a:gd name="T49" fmla="*/ 2147483646 h 49"/>
                <a:gd name="T50" fmla="*/ 2147483646 w 52"/>
                <a:gd name="T51" fmla="*/ 2147483646 h 49"/>
                <a:gd name="T52" fmla="*/ 2147483646 w 52"/>
                <a:gd name="T53" fmla="*/ 2147483646 h 49"/>
                <a:gd name="T54" fmla="*/ 2147483646 w 52"/>
                <a:gd name="T55" fmla="*/ 2147483646 h 49"/>
                <a:gd name="T56" fmla="*/ 2147483646 w 52"/>
                <a:gd name="T57" fmla="*/ 2147483646 h 49"/>
                <a:gd name="T58" fmla="*/ 2147483646 w 52"/>
                <a:gd name="T59" fmla="*/ 2147483646 h 49"/>
                <a:gd name="T60" fmla="*/ 2147483646 w 52"/>
                <a:gd name="T61" fmla="*/ 2147483646 h 49"/>
                <a:gd name="T62" fmla="*/ 2147483646 w 52"/>
                <a:gd name="T63" fmla="*/ 2147483646 h 49"/>
                <a:gd name="T64" fmla="*/ 2147483646 w 52"/>
                <a:gd name="T65" fmla="*/ 2147483646 h 49"/>
                <a:gd name="T66" fmla="*/ 2147483646 w 52"/>
                <a:gd name="T67" fmla="*/ 2147483646 h 49"/>
                <a:gd name="T68" fmla="*/ 2147483646 w 52"/>
                <a:gd name="T69" fmla="*/ 2147483646 h 49"/>
                <a:gd name="T70" fmla="*/ 2147483646 w 52"/>
                <a:gd name="T71" fmla="*/ 2147483646 h 49"/>
                <a:gd name="T72" fmla="*/ 2147483646 w 52"/>
                <a:gd name="T73" fmla="*/ 2147483646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0" name="Freeform 367"/>
            <p:cNvSpPr>
              <a:spLocks/>
            </p:cNvSpPr>
            <p:nvPr/>
          </p:nvSpPr>
          <p:spPr bwMode="auto">
            <a:xfrm>
              <a:off x="5526088" y="3349625"/>
              <a:ext cx="234950" cy="317500"/>
            </a:xfrm>
            <a:custGeom>
              <a:avLst/>
              <a:gdLst>
                <a:gd name="T0" fmla="*/ 2147483646 w 180"/>
                <a:gd name="T1" fmla="*/ 2147483646 h 246"/>
                <a:gd name="T2" fmla="*/ 2147483646 w 180"/>
                <a:gd name="T3" fmla="*/ 2147483646 h 246"/>
                <a:gd name="T4" fmla="*/ 2147483646 w 180"/>
                <a:gd name="T5" fmla="*/ 2147483646 h 246"/>
                <a:gd name="T6" fmla="*/ 2147483646 w 180"/>
                <a:gd name="T7" fmla="*/ 2147483646 h 246"/>
                <a:gd name="T8" fmla="*/ 2147483646 w 180"/>
                <a:gd name="T9" fmla="*/ 2147483646 h 246"/>
                <a:gd name="T10" fmla="*/ 2147483646 w 180"/>
                <a:gd name="T11" fmla="*/ 2147483646 h 246"/>
                <a:gd name="T12" fmla="*/ 2147483646 w 180"/>
                <a:gd name="T13" fmla="*/ 2147483646 h 246"/>
                <a:gd name="T14" fmla="*/ 2147483646 w 180"/>
                <a:gd name="T15" fmla="*/ 2147483646 h 246"/>
                <a:gd name="T16" fmla="*/ 2147483646 w 180"/>
                <a:gd name="T17" fmla="*/ 2147483646 h 246"/>
                <a:gd name="T18" fmla="*/ 2147483646 w 180"/>
                <a:gd name="T19" fmla="*/ 2147483646 h 246"/>
                <a:gd name="T20" fmla="*/ 2147483646 w 180"/>
                <a:gd name="T21" fmla="*/ 2147483646 h 246"/>
                <a:gd name="T22" fmla="*/ 2147483646 w 180"/>
                <a:gd name="T23" fmla="*/ 2147483646 h 246"/>
                <a:gd name="T24" fmla="*/ 2147483646 w 180"/>
                <a:gd name="T25" fmla="*/ 2147483646 h 246"/>
                <a:gd name="T26" fmla="*/ 0 w 180"/>
                <a:gd name="T27" fmla="*/ 2147483646 h 246"/>
                <a:gd name="T28" fmla="*/ 0 w 180"/>
                <a:gd name="T29" fmla="*/ 2147483646 h 246"/>
                <a:gd name="T30" fmla="*/ 2147483646 w 180"/>
                <a:gd name="T31" fmla="*/ 2147483646 h 246"/>
                <a:gd name="T32" fmla="*/ 2147483646 w 180"/>
                <a:gd name="T33" fmla="*/ 2147483646 h 246"/>
                <a:gd name="T34" fmla="*/ 2147483646 w 180"/>
                <a:gd name="T35" fmla="*/ 2147483646 h 246"/>
                <a:gd name="T36" fmla="*/ 2147483646 w 180"/>
                <a:gd name="T37" fmla="*/ 2147483646 h 246"/>
                <a:gd name="T38" fmla="*/ 2147483646 w 180"/>
                <a:gd name="T39" fmla="*/ 2147483646 h 246"/>
                <a:gd name="T40" fmla="*/ 2147483646 w 180"/>
                <a:gd name="T41" fmla="*/ 0 h 246"/>
                <a:gd name="T42" fmla="*/ 2147483646 w 180"/>
                <a:gd name="T43" fmla="*/ 2147483646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1" name="Freeform 368"/>
            <p:cNvSpPr>
              <a:spLocks/>
            </p:cNvSpPr>
            <p:nvPr/>
          </p:nvSpPr>
          <p:spPr bwMode="auto">
            <a:xfrm>
              <a:off x="4849813" y="3325813"/>
              <a:ext cx="31750" cy="123825"/>
            </a:xfrm>
            <a:custGeom>
              <a:avLst/>
              <a:gdLst>
                <a:gd name="T0" fmla="*/ 2147483646 w 24"/>
                <a:gd name="T1" fmla="*/ 0 h 96"/>
                <a:gd name="T2" fmla="*/ 2147483646 w 24"/>
                <a:gd name="T3" fmla="*/ 0 h 96"/>
                <a:gd name="T4" fmla="*/ 2147483646 w 24"/>
                <a:gd name="T5" fmla="*/ 2147483646 h 96"/>
                <a:gd name="T6" fmla="*/ 0 w 24"/>
                <a:gd name="T7" fmla="*/ 2147483646 h 96"/>
                <a:gd name="T8" fmla="*/ 0 w 24"/>
                <a:gd name="T9" fmla="*/ 2147483646 h 96"/>
                <a:gd name="T10" fmla="*/ 2147483646 w 24"/>
                <a:gd name="T11" fmla="*/ 2147483646 h 96"/>
                <a:gd name="T12" fmla="*/ 2147483646 w 24"/>
                <a:gd name="T13" fmla="*/ 2147483646 h 96"/>
                <a:gd name="T14" fmla="*/ 2147483646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2" name="Freeform 369"/>
            <p:cNvSpPr>
              <a:spLocks/>
            </p:cNvSpPr>
            <p:nvPr/>
          </p:nvSpPr>
          <p:spPr bwMode="auto">
            <a:xfrm>
              <a:off x="4849813" y="3325813"/>
              <a:ext cx="31750" cy="123825"/>
            </a:xfrm>
            <a:custGeom>
              <a:avLst/>
              <a:gdLst>
                <a:gd name="T0" fmla="*/ 2147483646 w 24"/>
                <a:gd name="T1" fmla="*/ 0 h 96"/>
                <a:gd name="T2" fmla="*/ 2147483646 w 24"/>
                <a:gd name="T3" fmla="*/ 0 h 96"/>
                <a:gd name="T4" fmla="*/ 2147483646 w 24"/>
                <a:gd name="T5" fmla="*/ 2147483646 h 96"/>
                <a:gd name="T6" fmla="*/ 0 w 24"/>
                <a:gd name="T7" fmla="*/ 2147483646 h 96"/>
                <a:gd name="T8" fmla="*/ 0 w 24"/>
                <a:gd name="T9" fmla="*/ 2147483646 h 96"/>
                <a:gd name="T10" fmla="*/ 2147483646 w 24"/>
                <a:gd name="T11" fmla="*/ 2147483646 h 96"/>
                <a:gd name="T12" fmla="*/ 2147483646 w 24"/>
                <a:gd name="T13" fmla="*/ 2147483646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3" name="Freeform 370"/>
            <p:cNvSpPr>
              <a:spLocks/>
            </p:cNvSpPr>
            <p:nvPr/>
          </p:nvSpPr>
          <p:spPr bwMode="auto">
            <a:xfrm>
              <a:off x="4833938" y="3044825"/>
              <a:ext cx="258762" cy="404812"/>
            </a:xfrm>
            <a:custGeom>
              <a:avLst/>
              <a:gdLst>
                <a:gd name="T0" fmla="*/ 2147483646 w 198"/>
                <a:gd name="T1" fmla="*/ 2147483646 h 313"/>
                <a:gd name="T2" fmla="*/ 2147483646 w 198"/>
                <a:gd name="T3" fmla="*/ 2147483646 h 313"/>
                <a:gd name="T4" fmla="*/ 2147483646 w 198"/>
                <a:gd name="T5" fmla="*/ 2147483646 h 313"/>
                <a:gd name="T6" fmla="*/ 2147483646 w 198"/>
                <a:gd name="T7" fmla="*/ 2147483646 h 313"/>
                <a:gd name="T8" fmla="*/ 2147483646 w 198"/>
                <a:gd name="T9" fmla="*/ 2147483646 h 313"/>
                <a:gd name="T10" fmla="*/ 2147483646 w 198"/>
                <a:gd name="T11" fmla="*/ 2147483646 h 313"/>
                <a:gd name="T12" fmla="*/ 2147483646 w 198"/>
                <a:gd name="T13" fmla="*/ 2147483646 h 313"/>
                <a:gd name="T14" fmla="*/ 2147483646 w 198"/>
                <a:gd name="T15" fmla="*/ 2147483646 h 313"/>
                <a:gd name="T16" fmla="*/ 2147483646 w 198"/>
                <a:gd name="T17" fmla="*/ 2147483646 h 313"/>
                <a:gd name="T18" fmla="*/ 2147483646 w 198"/>
                <a:gd name="T19" fmla="*/ 2147483646 h 313"/>
                <a:gd name="T20" fmla="*/ 2147483646 w 198"/>
                <a:gd name="T21" fmla="*/ 2147483646 h 313"/>
                <a:gd name="T22" fmla="*/ 2147483646 w 198"/>
                <a:gd name="T23" fmla="*/ 2147483646 h 313"/>
                <a:gd name="T24" fmla="*/ 2147483646 w 198"/>
                <a:gd name="T25" fmla="*/ 0 h 313"/>
                <a:gd name="T26" fmla="*/ 2147483646 w 198"/>
                <a:gd name="T27" fmla="*/ 2147483646 h 313"/>
                <a:gd name="T28" fmla="*/ 2147483646 w 198"/>
                <a:gd name="T29" fmla="*/ 2147483646 h 313"/>
                <a:gd name="T30" fmla="*/ 2147483646 w 198"/>
                <a:gd name="T31" fmla="*/ 2147483646 h 313"/>
                <a:gd name="T32" fmla="*/ 2147483646 w 198"/>
                <a:gd name="T33" fmla="*/ 2147483646 h 313"/>
                <a:gd name="T34" fmla="*/ 2147483646 w 198"/>
                <a:gd name="T35" fmla="*/ 2147483646 h 313"/>
                <a:gd name="T36" fmla="*/ 2147483646 w 198"/>
                <a:gd name="T37" fmla="*/ 2147483646 h 313"/>
                <a:gd name="T38" fmla="*/ 2147483646 w 198"/>
                <a:gd name="T39" fmla="*/ 2147483646 h 313"/>
                <a:gd name="T40" fmla="*/ 2147483646 w 198"/>
                <a:gd name="T41" fmla="*/ 2147483646 h 313"/>
                <a:gd name="T42" fmla="*/ 0 w 198"/>
                <a:gd name="T43" fmla="*/ 2147483646 h 313"/>
                <a:gd name="T44" fmla="*/ 2147483646 w 198"/>
                <a:gd name="T45" fmla="*/ 2147483646 h 313"/>
                <a:gd name="T46" fmla="*/ 2147483646 w 198"/>
                <a:gd name="T47" fmla="*/ 2147483646 h 313"/>
                <a:gd name="T48" fmla="*/ 2147483646 w 198"/>
                <a:gd name="T49" fmla="*/ 2147483646 h 313"/>
                <a:gd name="T50" fmla="*/ 2147483646 w 198"/>
                <a:gd name="T51" fmla="*/ 2147483646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4" name="Freeform 371"/>
            <p:cNvSpPr>
              <a:spLocks/>
            </p:cNvSpPr>
            <p:nvPr/>
          </p:nvSpPr>
          <p:spPr bwMode="auto">
            <a:xfrm>
              <a:off x="4833938" y="3044825"/>
              <a:ext cx="258762" cy="404812"/>
            </a:xfrm>
            <a:custGeom>
              <a:avLst/>
              <a:gdLst>
                <a:gd name="T0" fmla="*/ 2147483646 w 198"/>
                <a:gd name="T1" fmla="*/ 2147483646 h 313"/>
                <a:gd name="T2" fmla="*/ 2147483646 w 198"/>
                <a:gd name="T3" fmla="*/ 2147483646 h 313"/>
                <a:gd name="T4" fmla="*/ 2147483646 w 198"/>
                <a:gd name="T5" fmla="*/ 2147483646 h 313"/>
                <a:gd name="T6" fmla="*/ 2147483646 w 198"/>
                <a:gd name="T7" fmla="*/ 2147483646 h 313"/>
                <a:gd name="T8" fmla="*/ 2147483646 w 198"/>
                <a:gd name="T9" fmla="*/ 2147483646 h 313"/>
                <a:gd name="T10" fmla="*/ 2147483646 w 198"/>
                <a:gd name="T11" fmla="*/ 2147483646 h 313"/>
                <a:gd name="T12" fmla="*/ 2147483646 w 198"/>
                <a:gd name="T13" fmla="*/ 2147483646 h 313"/>
                <a:gd name="T14" fmla="*/ 2147483646 w 198"/>
                <a:gd name="T15" fmla="*/ 2147483646 h 313"/>
                <a:gd name="T16" fmla="*/ 2147483646 w 198"/>
                <a:gd name="T17" fmla="*/ 2147483646 h 313"/>
                <a:gd name="T18" fmla="*/ 2147483646 w 198"/>
                <a:gd name="T19" fmla="*/ 2147483646 h 313"/>
                <a:gd name="T20" fmla="*/ 2147483646 w 198"/>
                <a:gd name="T21" fmla="*/ 2147483646 h 313"/>
                <a:gd name="T22" fmla="*/ 2147483646 w 198"/>
                <a:gd name="T23" fmla="*/ 2147483646 h 313"/>
                <a:gd name="T24" fmla="*/ 2147483646 w 198"/>
                <a:gd name="T25" fmla="*/ 0 h 313"/>
                <a:gd name="T26" fmla="*/ 2147483646 w 198"/>
                <a:gd name="T27" fmla="*/ 2147483646 h 313"/>
                <a:gd name="T28" fmla="*/ 2147483646 w 198"/>
                <a:gd name="T29" fmla="*/ 2147483646 h 313"/>
                <a:gd name="T30" fmla="*/ 2147483646 w 198"/>
                <a:gd name="T31" fmla="*/ 2147483646 h 313"/>
                <a:gd name="T32" fmla="*/ 2147483646 w 198"/>
                <a:gd name="T33" fmla="*/ 2147483646 h 313"/>
                <a:gd name="T34" fmla="*/ 2147483646 w 198"/>
                <a:gd name="T35" fmla="*/ 2147483646 h 313"/>
                <a:gd name="T36" fmla="*/ 2147483646 w 198"/>
                <a:gd name="T37" fmla="*/ 2147483646 h 313"/>
                <a:gd name="T38" fmla="*/ 2147483646 w 198"/>
                <a:gd name="T39" fmla="*/ 2147483646 h 313"/>
                <a:gd name="T40" fmla="*/ 2147483646 w 198"/>
                <a:gd name="T41" fmla="*/ 2147483646 h 313"/>
                <a:gd name="T42" fmla="*/ 0 w 198"/>
                <a:gd name="T43" fmla="*/ 2147483646 h 313"/>
                <a:gd name="T44" fmla="*/ 2147483646 w 198"/>
                <a:gd name="T45" fmla="*/ 2147483646 h 313"/>
                <a:gd name="T46" fmla="*/ 2147483646 w 198"/>
                <a:gd name="T47" fmla="*/ 2147483646 h 313"/>
                <a:gd name="T48" fmla="*/ 2147483646 w 198"/>
                <a:gd name="T49" fmla="*/ 2147483646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5" name="Freeform 372"/>
            <p:cNvSpPr>
              <a:spLocks/>
            </p:cNvSpPr>
            <p:nvPr/>
          </p:nvSpPr>
          <p:spPr bwMode="auto">
            <a:xfrm>
              <a:off x="4913313" y="4190999"/>
              <a:ext cx="398462" cy="354012"/>
            </a:xfrm>
            <a:custGeom>
              <a:avLst/>
              <a:gdLst>
                <a:gd name="T0" fmla="*/ 2147483646 w 51"/>
                <a:gd name="T1" fmla="*/ 2147483646 h 45"/>
                <a:gd name="T2" fmla="*/ 2147483646 w 51"/>
                <a:gd name="T3" fmla="*/ 2147483646 h 45"/>
                <a:gd name="T4" fmla="*/ 2147483646 w 51"/>
                <a:gd name="T5" fmla="*/ 2147483646 h 45"/>
                <a:gd name="T6" fmla="*/ 2147483646 w 51"/>
                <a:gd name="T7" fmla="*/ 2147483646 h 45"/>
                <a:gd name="T8" fmla="*/ 2147483646 w 51"/>
                <a:gd name="T9" fmla="*/ 0 h 45"/>
                <a:gd name="T10" fmla="*/ 2147483646 w 51"/>
                <a:gd name="T11" fmla="*/ 2147483646 h 45"/>
                <a:gd name="T12" fmla="*/ 2147483646 w 51"/>
                <a:gd name="T13" fmla="*/ 2147483646 h 45"/>
                <a:gd name="T14" fmla="*/ 2147483646 w 51"/>
                <a:gd name="T15" fmla="*/ 2147483646 h 45"/>
                <a:gd name="T16" fmla="*/ 2147483646 w 51"/>
                <a:gd name="T17" fmla="*/ 2147483646 h 45"/>
                <a:gd name="T18" fmla="*/ 2147483646 w 51"/>
                <a:gd name="T19" fmla="*/ 2147483646 h 45"/>
                <a:gd name="T20" fmla="*/ 2147483646 w 51"/>
                <a:gd name="T21" fmla="*/ 2147483646 h 45"/>
                <a:gd name="T22" fmla="*/ 2147483646 w 51"/>
                <a:gd name="T23" fmla="*/ 2147483646 h 45"/>
                <a:gd name="T24" fmla="*/ 2147483646 w 51"/>
                <a:gd name="T25" fmla="*/ 2147483646 h 45"/>
                <a:gd name="T26" fmla="*/ 2147483646 w 51"/>
                <a:gd name="T27" fmla="*/ 2147483646 h 45"/>
                <a:gd name="T28" fmla="*/ 2147483646 w 51"/>
                <a:gd name="T29" fmla="*/ 2147483646 h 45"/>
                <a:gd name="T30" fmla="*/ 2147483646 w 51"/>
                <a:gd name="T31" fmla="*/ 2147483646 h 45"/>
                <a:gd name="T32" fmla="*/ 2147483646 w 51"/>
                <a:gd name="T33" fmla="*/ 2147483646 h 45"/>
                <a:gd name="T34" fmla="*/ 0 w 51"/>
                <a:gd name="T35" fmla="*/ 2147483646 h 45"/>
                <a:gd name="T36" fmla="*/ 2147483646 w 51"/>
                <a:gd name="T37" fmla="*/ 2147483646 h 45"/>
                <a:gd name="T38" fmla="*/ 2147483646 w 51"/>
                <a:gd name="T39" fmla="*/ 2147483646 h 45"/>
                <a:gd name="T40" fmla="*/ 2147483646 w 51"/>
                <a:gd name="T41" fmla="*/ 2147483646 h 45"/>
                <a:gd name="T42" fmla="*/ 2147483646 w 51"/>
                <a:gd name="T43" fmla="*/ 2147483646 h 45"/>
                <a:gd name="T44" fmla="*/ 2147483646 w 51"/>
                <a:gd name="T45" fmla="*/ 2147483646 h 45"/>
                <a:gd name="T46" fmla="*/ 2147483646 w 51"/>
                <a:gd name="T47" fmla="*/ 2147483646 h 45"/>
                <a:gd name="T48" fmla="*/ 2147483646 w 51"/>
                <a:gd name="T49" fmla="*/ 2147483646 h 45"/>
                <a:gd name="T50" fmla="*/ 2147483646 w 51"/>
                <a:gd name="T51" fmla="*/ 2147483646 h 45"/>
                <a:gd name="T52" fmla="*/ 2147483646 w 51"/>
                <a:gd name="T53" fmla="*/ 2147483646 h 45"/>
                <a:gd name="T54" fmla="*/ 2147483646 w 51"/>
                <a:gd name="T55" fmla="*/ 2147483646 h 45"/>
                <a:gd name="T56" fmla="*/ 2147483646 w 51"/>
                <a:gd name="T57" fmla="*/ 2147483646 h 45"/>
                <a:gd name="T58" fmla="*/ 2147483646 w 51"/>
                <a:gd name="T59" fmla="*/ 2147483646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6" name="Freeform 373"/>
            <p:cNvSpPr>
              <a:spLocks/>
            </p:cNvSpPr>
            <p:nvPr/>
          </p:nvSpPr>
          <p:spPr bwMode="auto">
            <a:xfrm>
              <a:off x="4999040" y="4075111"/>
              <a:ext cx="236537" cy="234951"/>
            </a:xfrm>
            <a:custGeom>
              <a:avLst/>
              <a:gdLst>
                <a:gd name="T0" fmla="*/ 2147483646 w 180"/>
                <a:gd name="T1" fmla="*/ 2147483646 h 180"/>
                <a:gd name="T2" fmla="*/ 2147483646 w 180"/>
                <a:gd name="T3" fmla="*/ 2147483646 h 180"/>
                <a:gd name="T4" fmla="*/ 2147483646 w 180"/>
                <a:gd name="T5" fmla="*/ 2147483646 h 180"/>
                <a:gd name="T6" fmla="*/ 2147483646 w 180"/>
                <a:gd name="T7" fmla="*/ 2147483646 h 180"/>
                <a:gd name="T8" fmla="*/ 2147483646 w 180"/>
                <a:gd name="T9" fmla="*/ 2147483646 h 180"/>
                <a:gd name="T10" fmla="*/ 2147483646 w 180"/>
                <a:gd name="T11" fmla="*/ 2147483646 h 180"/>
                <a:gd name="T12" fmla="*/ 2147483646 w 180"/>
                <a:gd name="T13" fmla="*/ 2147483646 h 180"/>
                <a:gd name="T14" fmla="*/ 2147483646 w 180"/>
                <a:gd name="T15" fmla="*/ 0 h 180"/>
                <a:gd name="T16" fmla="*/ 2147483646 w 180"/>
                <a:gd name="T17" fmla="*/ 2147483646 h 180"/>
                <a:gd name="T18" fmla="*/ 2147483646 w 180"/>
                <a:gd name="T19" fmla="*/ 2147483646 h 180"/>
                <a:gd name="T20" fmla="*/ 2147483646 w 180"/>
                <a:gd name="T21" fmla="*/ 2147483646 h 180"/>
                <a:gd name="T22" fmla="*/ 0 w 180"/>
                <a:gd name="T23" fmla="*/ 2147483646 h 180"/>
                <a:gd name="T24" fmla="*/ 0 w 180"/>
                <a:gd name="T25" fmla="*/ 2147483646 h 180"/>
                <a:gd name="T26" fmla="*/ 2147483646 w 180"/>
                <a:gd name="T27" fmla="*/ 2147483646 h 180"/>
                <a:gd name="T28" fmla="*/ 2147483646 w 180"/>
                <a:gd name="T29" fmla="*/ 2147483646 h 180"/>
                <a:gd name="T30" fmla="*/ 2147483646 w 180"/>
                <a:gd name="T31" fmla="*/ 2147483646 h 180"/>
                <a:gd name="T32" fmla="*/ 2147483646 w 180"/>
                <a:gd name="T33" fmla="*/ 2147483646 h 180"/>
                <a:gd name="T34" fmla="*/ 2147483646 w 180"/>
                <a:gd name="T35" fmla="*/ 2147483646 h 180"/>
                <a:gd name="T36" fmla="*/ 2147483646 w 180"/>
                <a:gd name="T37" fmla="*/ 2147483646 h 180"/>
                <a:gd name="T38" fmla="*/ 2147483646 w 180"/>
                <a:gd name="T39" fmla="*/ 2147483646 h 180"/>
                <a:gd name="T40" fmla="*/ 2147483646 w 180"/>
                <a:gd name="T41" fmla="*/ 2147483646 h 180"/>
                <a:gd name="T42" fmla="*/ 2147483646 w 180"/>
                <a:gd name="T43" fmla="*/ 2147483646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7" name="Freeform 374"/>
            <p:cNvSpPr>
              <a:spLocks/>
            </p:cNvSpPr>
            <p:nvPr/>
          </p:nvSpPr>
          <p:spPr bwMode="auto">
            <a:xfrm>
              <a:off x="5241925" y="3894137"/>
              <a:ext cx="268288" cy="422275"/>
            </a:xfrm>
            <a:custGeom>
              <a:avLst/>
              <a:gdLst>
                <a:gd name="T0" fmla="*/ 2147483646 w 34"/>
                <a:gd name="T1" fmla="*/ 2147483646 h 54"/>
                <a:gd name="T2" fmla="*/ 2147483646 w 34"/>
                <a:gd name="T3" fmla="*/ 2147483646 h 54"/>
                <a:gd name="T4" fmla="*/ 2147483646 w 34"/>
                <a:gd name="T5" fmla="*/ 2147483646 h 54"/>
                <a:gd name="T6" fmla="*/ 2147483646 w 34"/>
                <a:gd name="T7" fmla="*/ 2147483646 h 54"/>
                <a:gd name="T8" fmla="*/ 2147483646 w 34"/>
                <a:gd name="T9" fmla="*/ 2147483646 h 54"/>
                <a:gd name="T10" fmla="*/ 2147483646 w 34"/>
                <a:gd name="T11" fmla="*/ 2147483646 h 54"/>
                <a:gd name="T12" fmla="*/ 2147483646 w 34"/>
                <a:gd name="T13" fmla="*/ 2147483646 h 54"/>
                <a:gd name="T14" fmla="*/ 2147483646 w 34"/>
                <a:gd name="T15" fmla="*/ 2147483646 h 54"/>
                <a:gd name="T16" fmla="*/ 2147483646 w 34"/>
                <a:gd name="T17" fmla="*/ 2147483646 h 54"/>
                <a:gd name="T18" fmla="*/ 2147483646 w 34"/>
                <a:gd name="T19" fmla="*/ 2147483646 h 54"/>
                <a:gd name="T20" fmla="*/ 2147483646 w 34"/>
                <a:gd name="T21" fmla="*/ 2147483646 h 54"/>
                <a:gd name="T22" fmla="*/ 2147483646 w 34"/>
                <a:gd name="T23" fmla="*/ 2147483646 h 54"/>
                <a:gd name="T24" fmla="*/ 0 w 34"/>
                <a:gd name="T25" fmla="*/ 2147483646 h 54"/>
                <a:gd name="T26" fmla="*/ 0 w 34"/>
                <a:gd name="T27" fmla="*/ 2147483646 h 54"/>
                <a:gd name="T28" fmla="*/ 2147483646 w 34"/>
                <a:gd name="T29" fmla="*/ 2147483646 h 54"/>
                <a:gd name="T30" fmla="*/ 2147483646 w 34"/>
                <a:gd name="T31" fmla="*/ 2147483646 h 54"/>
                <a:gd name="T32" fmla="*/ 2147483646 w 34"/>
                <a:gd name="T33" fmla="*/ 2147483646 h 54"/>
                <a:gd name="T34" fmla="*/ 2147483646 w 34"/>
                <a:gd name="T35" fmla="*/ 2147483646 h 54"/>
                <a:gd name="T36" fmla="*/ 2147483646 w 34"/>
                <a:gd name="T37" fmla="*/ 2147483646 h 54"/>
                <a:gd name="T38" fmla="*/ 2147483646 w 34"/>
                <a:gd name="T39" fmla="*/ 2147483646 h 54"/>
                <a:gd name="T40" fmla="*/ 2147483646 w 34"/>
                <a:gd name="T41" fmla="*/ 2147483646 h 54"/>
                <a:gd name="T42" fmla="*/ 2147483646 w 34"/>
                <a:gd name="T43" fmla="*/ 2147483646 h 54"/>
                <a:gd name="T44" fmla="*/ 2147483646 w 34"/>
                <a:gd name="T45" fmla="*/ 2147483646 h 54"/>
                <a:gd name="T46" fmla="*/ 2147483646 w 34"/>
                <a:gd name="T47" fmla="*/ 2147483646 h 54"/>
                <a:gd name="T48" fmla="*/ 2147483646 w 34"/>
                <a:gd name="T49" fmla="*/ 2147483646 h 54"/>
                <a:gd name="T50" fmla="*/ 2147483646 w 34"/>
                <a:gd name="T51" fmla="*/ 2147483646 h 54"/>
                <a:gd name="T52" fmla="*/ 2147483646 w 34"/>
                <a:gd name="T53" fmla="*/ 2147483646 h 54"/>
                <a:gd name="T54" fmla="*/ 2147483646 w 34"/>
                <a:gd name="T55" fmla="*/ 2147483646 h 54"/>
                <a:gd name="T56" fmla="*/ 2147483646 w 34"/>
                <a:gd name="T57" fmla="*/ 2147483646 h 54"/>
                <a:gd name="T58" fmla="*/ 2147483646 w 34"/>
                <a:gd name="T59" fmla="*/ 2147483646 h 54"/>
                <a:gd name="T60" fmla="*/ 2147483646 w 34"/>
                <a:gd name="T61" fmla="*/ 2147483646 h 54"/>
                <a:gd name="T62" fmla="*/ 2147483646 w 34"/>
                <a:gd name="T63" fmla="*/ 2147483646 h 54"/>
                <a:gd name="T64" fmla="*/ 2147483646 w 34"/>
                <a:gd name="T65" fmla="*/ 2147483646 h 54"/>
                <a:gd name="T66" fmla="*/ 2147483646 w 34"/>
                <a:gd name="T67" fmla="*/ 2147483646 h 54"/>
                <a:gd name="T68" fmla="*/ 2147483646 w 34"/>
                <a:gd name="T69" fmla="*/ 0 h 54"/>
                <a:gd name="T70" fmla="*/ 2147483646 w 34"/>
                <a:gd name="T71" fmla="*/ 0 h 54"/>
                <a:gd name="T72" fmla="*/ 2147483646 w 34"/>
                <a:gd name="T73" fmla="*/ 2147483646 h 54"/>
                <a:gd name="T74" fmla="*/ 2147483646 w 34"/>
                <a:gd name="T75" fmla="*/ 2147483646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8" name="Freeform 375"/>
            <p:cNvSpPr>
              <a:spLocks/>
            </p:cNvSpPr>
            <p:nvPr/>
          </p:nvSpPr>
          <p:spPr bwMode="auto">
            <a:xfrm>
              <a:off x="5241925" y="3652837"/>
              <a:ext cx="260350" cy="265113"/>
            </a:xfrm>
            <a:custGeom>
              <a:avLst/>
              <a:gdLst>
                <a:gd name="T0" fmla="*/ 2147483646 w 33"/>
                <a:gd name="T1" fmla="*/ 2147483646 h 34"/>
                <a:gd name="T2" fmla="*/ 2147483646 w 33"/>
                <a:gd name="T3" fmla="*/ 2147483646 h 34"/>
                <a:gd name="T4" fmla="*/ 2147483646 w 33"/>
                <a:gd name="T5" fmla="*/ 2147483646 h 34"/>
                <a:gd name="T6" fmla="*/ 2147483646 w 33"/>
                <a:gd name="T7" fmla="*/ 2147483646 h 34"/>
                <a:gd name="T8" fmla="*/ 2147483646 w 33"/>
                <a:gd name="T9" fmla="*/ 0 h 34"/>
                <a:gd name="T10" fmla="*/ 2147483646 w 33"/>
                <a:gd name="T11" fmla="*/ 2147483646 h 34"/>
                <a:gd name="T12" fmla="*/ 2147483646 w 33"/>
                <a:gd name="T13" fmla="*/ 2147483646 h 34"/>
                <a:gd name="T14" fmla="*/ 2147483646 w 33"/>
                <a:gd name="T15" fmla="*/ 2147483646 h 34"/>
                <a:gd name="T16" fmla="*/ 2147483646 w 33"/>
                <a:gd name="T17" fmla="*/ 2147483646 h 34"/>
                <a:gd name="T18" fmla="*/ 2147483646 w 33"/>
                <a:gd name="T19" fmla="*/ 2147483646 h 34"/>
                <a:gd name="T20" fmla="*/ 2147483646 w 33"/>
                <a:gd name="T21" fmla="*/ 2147483646 h 34"/>
                <a:gd name="T22" fmla="*/ 0 w 33"/>
                <a:gd name="T23" fmla="*/ 2147483646 h 34"/>
                <a:gd name="T24" fmla="*/ 2147483646 w 33"/>
                <a:gd name="T25" fmla="*/ 2147483646 h 34"/>
                <a:gd name="T26" fmla="*/ 2147483646 w 33"/>
                <a:gd name="T27" fmla="*/ 2147483646 h 34"/>
                <a:gd name="T28" fmla="*/ 2147483646 w 33"/>
                <a:gd name="T29" fmla="*/ 2147483646 h 34"/>
                <a:gd name="T30" fmla="*/ 2147483646 w 33"/>
                <a:gd name="T31" fmla="*/ 2147483646 h 34"/>
                <a:gd name="T32" fmla="*/ 2147483646 w 33"/>
                <a:gd name="T33" fmla="*/ 2147483646 h 34"/>
                <a:gd name="T34" fmla="*/ 2147483646 w 33"/>
                <a:gd name="T35" fmla="*/ 2147483646 h 34"/>
                <a:gd name="T36" fmla="*/ 2147483646 w 33"/>
                <a:gd name="T37" fmla="*/ 2147483646 h 34"/>
                <a:gd name="T38" fmla="*/ 2147483646 w 33"/>
                <a:gd name="T39" fmla="*/ 2147483646 h 34"/>
                <a:gd name="T40" fmla="*/ 2147483646 w 33"/>
                <a:gd name="T41" fmla="*/ 2147483646 h 34"/>
                <a:gd name="T42" fmla="*/ 2147483646 w 33"/>
                <a:gd name="T43" fmla="*/ 2147483646 h 34"/>
                <a:gd name="T44" fmla="*/ 2147483646 w 33"/>
                <a:gd name="T45" fmla="*/ 2147483646 h 34"/>
                <a:gd name="T46" fmla="*/ 2147483646 w 33"/>
                <a:gd name="T47" fmla="*/ 2147483646 h 34"/>
                <a:gd name="T48" fmla="*/ 2147483646 w 33"/>
                <a:gd name="T49" fmla="*/ 2147483646 h 34"/>
                <a:gd name="T50" fmla="*/ 2147483646 w 33"/>
                <a:gd name="T51" fmla="*/ 2147483646 h 34"/>
                <a:gd name="T52" fmla="*/ 2147483646 w 33"/>
                <a:gd name="T53" fmla="*/ 2147483646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09" name="Freeform 376"/>
            <p:cNvSpPr>
              <a:spLocks/>
            </p:cNvSpPr>
            <p:nvPr/>
          </p:nvSpPr>
          <p:spPr bwMode="auto">
            <a:xfrm>
              <a:off x="4802188" y="3776661"/>
              <a:ext cx="298450" cy="298451"/>
            </a:xfrm>
            <a:custGeom>
              <a:avLst/>
              <a:gdLst>
                <a:gd name="T0" fmla="*/ 2147483646 w 38"/>
                <a:gd name="T1" fmla="*/ 2147483646 h 38"/>
                <a:gd name="T2" fmla="*/ 2147483646 w 38"/>
                <a:gd name="T3" fmla="*/ 2147483646 h 38"/>
                <a:gd name="T4" fmla="*/ 2147483646 w 38"/>
                <a:gd name="T5" fmla="*/ 2147483646 h 38"/>
                <a:gd name="T6" fmla="*/ 2147483646 w 38"/>
                <a:gd name="T7" fmla="*/ 2147483646 h 38"/>
                <a:gd name="T8" fmla="*/ 2147483646 w 38"/>
                <a:gd name="T9" fmla="*/ 2147483646 h 38"/>
                <a:gd name="T10" fmla="*/ 2147483646 w 38"/>
                <a:gd name="T11" fmla="*/ 2147483646 h 38"/>
                <a:gd name="T12" fmla="*/ 2147483646 w 38"/>
                <a:gd name="T13" fmla="*/ 2147483646 h 38"/>
                <a:gd name="T14" fmla="*/ 2147483646 w 38"/>
                <a:gd name="T15" fmla="*/ 2147483646 h 38"/>
                <a:gd name="T16" fmla="*/ 2147483646 w 38"/>
                <a:gd name="T17" fmla="*/ 2147483646 h 38"/>
                <a:gd name="T18" fmla="*/ 2147483646 w 38"/>
                <a:gd name="T19" fmla="*/ 2147483646 h 38"/>
                <a:gd name="T20" fmla="*/ 2147483646 w 38"/>
                <a:gd name="T21" fmla="*/ 2147483646 h 38"/>
                <a:gd name="T22" fmla="*/ 2147483646 w 38"/>
                <a:gd name="T23" fmla="*/ 2147483646 h 38"/>
                <a:gd name="T24" fmla="*/ 2147483646 w 38"/>
                <a:gd name="T25" fmla="*/ 2147483646 h 38"/>
                <a:gd name="T26" fmla="*/ 2147483646 w 38"/>
                <a:gd name="T27" fmla="*/ 2147483646 h 38"/>
                <a:gd name="T28" fmla="*/ 2147483646 w 38"/>
                <a:gd name="T29" fmla="*/ 2147483646 h 38"/>
                <a:gd name="T30" fmla="*/ 2147483646 w 38"/>
                <a:gd name="T31" fmla="*/ 2147483646 h 38"/>
                <a:gd name="T32" fmla="*/ 2147483646 w 38"/>
                <a:gd name="T33" fmla="*/ 0 h 38"/>
                <a:gd name="T34" fmla="*/ 2147483646 w 38"/>
                <a:gd name="T35" fmla="*/ 0 h 38"/>
                <a:gd name="T36" fmla="*/ 2147483646 w 38"/>
                <a:gd name="T37" fmla="*/ 2147483646 h 38"/>
                <a:gd name="T38" fmla="*/ 2147483646 w 38"/>
                <a:gd name="T39" fmla="*/ 2147483646 h 38"/>
                <a:gd name="T40" fmla="*/ 2147483646 w 38"/>
                <a:gd name="T41" fmla="*/ 2147483646 h 38"/>
                <a:gd name="T42" fmla="*/ 0 w 38"/>
                <a:gd name="T43" fmla="*/ 2147483646 h 38"/>
                <a:gd name="T44" fmla="*/ 0 w 38"/>
                <a:gd name="T45" fmla="*/ 2147483646 h 38"/>
                <a:gd name="T46" fmla="*/ 2147483646 w 38"/>
                <a:gd name="T47" fmla="*/ 2147483646 h 38"/>
                <a:gd name="T48" fmla="*/ 2147483646 w 38"/>
                <a:gd name="T49" fmla="*/ 2147483646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0" name="Freeform 377"/>
            <p:cNvSpPr>
              <a:spLocks/>
            </p:cNvSpPr>
            <p:nvPr/>
          </p:nvSpPr>
          <p:spPr bwMode="auto">
            <a:xfrm>
              <a:off x="4802188" y="3495675"/>
              <a:ext cx="463550" cy="460375"/>
            </a:xfrm>
            <a:custGeom>
              <a:avLst/>
              <a:gdLst>
                <a:gd name="T0" fmla="*/ 2147483646 w 59"/>
                <a:gd name="T1" fmla="*/ 2147483646 h 59"/>
                <a:gd name="T2" fmla="*/ 2147483646 w 59"/>
                <a:gd name="T3" fmla="*/ 2147483646 h 59"/>
                <a:gd name="T4" fmla="*/ 2147483646 w 59"/>
                <a:gd name="T5" fmla="*/ 2147483646 h 59"/>
                <a:gd name="T6" fmla="*/ 2147483646 w 59"/>
                <a:gd name="T7" fmla="*/ 2147483646 h 59"/>
                <a:gd name="T8" fmla="*/ 2147483646 w 59"/>
                <a:gd name="T9" fmla="*/ 2147483646 h 59"/>
                <a:gd name="T10" fmla="*/ 2147483646 w 59"/>
                <a:gd name="T11" fmla="*/ 2147483646 h 59"/>
                <a:gd name="T12" fmla="*/ 0 w 59"/>
                <a:gd name="T13" fmla="*/ 2147483646 h 59"/>
                <a:gd name="T14" fmla="*/ 2147483646 w 59"/>
                <a:gd name="T15" fmla="*/ 2147483646 h 59"/>
                <a:gd name="T16" fmla="*/ 2147483646 w 59"/>
                <a:gd name="T17" fmla="*/ 2147483646 h 59"/>
                <a:gd name="T18" fmla="*/ 2147483646 w 59"/>
                <a:gd name="T19" fmla="*/ 2147483646 h 59"/>
                <a:gd name="T20" fmla="*/ 2147483646 w 59"/>
                <a:gd name="T21" fmla="*/ 2147483646 h 59"/>
                <a:gd name="T22" fmla="*/ 2147483646 w 59"/>
                <a:gd name="T23" fmla="*/ 2147483646 h 59"/>
                <a:gd name="T24" fmla="*/ 2147483646 w 59"/>
                <a:gd name="T25" fmla="*/ 2147483646 h 59"/>
                <a:gd name="T26" fmla="*/ 2147483646 w 59"/>
                <a:gd name="T27" fmla="*/ 2147483646 h 59"/>
                <a:gd name="T28" fmla="*/ 2147483646 w 59"/>
                <a:gd name="T29" fmla="*/ 2147483646 h 59"/>
                <a:gd name="T30" fmla="*/ 2147483646 w 59"/>
                <a:gd name="T31" fmla="*/ 2147483646 h 59"/>
                <a:gd name="T32" fmla="*/ 2147483646 w 59"/>
                <a:gd name="T33" fmla="*/ 2147483646 h 59"/>
                <a:gd name="T34" fmla="*/ 2147483646 w 59"/>
                <a:gd name="T35" fmla="*/ 2147483646 h 59"/>
                <a:gd name="T36" fmla="*/ 2147483646 w 59"/>
                <a:gd name="T37" fmla="*/ 2147483646 h 59"/>
                <a:gd name="T38" fmla="*/ 2147483646 w 59"/>
                <a:gd name="T39" fmla="*/ 2147483646 h 59"/>
                <a:gd name="T40" fmla="*/ 2147483646 w 59"/>
                <a:gd name="T41" fmla="*/ 2147483646 h 59"/>
                <a:gd name="T42" fmla="*/ 2147483646 w 59"/>
                <a:gd name="T43" fmla="*/ 2147483646 h 59"/>
                <a:gd name="T44" fmla="*/ 2147483646 w 59"/>
                <a:gd name="T45" fmla="*/ 2147483646 h 59"/>
                <a:gd name="T46" fmla="*/ 2147483646 w 59"/>
                <a:gd name="T47" fmla="*/ 2147483646 h 59"/>
                <a:gd name="T48" fmla="*/ 2147483646 w 59"/>
                <a:gd name="T49" fmla="*/ 2147483646 h 59"/>
                <a:gd name="T50" fmla="*/ 2147483646 w 59"/>
                <a:gd name="T51" fmla="*/ 2147483646 h 59"/>
                <a:gd name="T52" fmla="*/ 2147483646 w 59"/>
                <a:gd name="T53" fmla="*/ 2147483646 h 59"/>
                <a:gd name="T54" fmla="*/ 2147483646 w 59"/>
                <a:gd name="T55" fmla="*/ 2147483646 h 59"/>
                <a:gd name="T56" fmla="*/ 2147483646 w 59"/>
                <a:gd name="T57" fmla="*/ 2147483646 h 59"/>
                <a:gd name="T58" fmla="*/ 2147483646 w 59"/>
                <a:gd name="T59" fmla="*/ 2147483646 h 59"/>
                <a:gd name="T60" fmla="*/ 2147483646 w 59"/>
                <a:gd name="T61" fmla="*/ 2147483646 h 59"/>
                <a:gd name="T62" fmla="*/ 2147483646 w 59"/>
                <a:gd name="T63" fmla="*/ 2147483646 h 59"/>
                <a:gd name="T64" fmla="*/ 2147483646 w 59"/>
                <a:gd name="T65" fmla="*/ 2147483646 h 59"/>
                <a:gd name="T66" fmla="*/ 2147483646 w 59"/>
                <a:gd name="T67" fmla="*/ 2147483646 h 59"/>
                <a:gd name="T68" fmla="*/ 2147483646 w 59"/>
                <a:gd name="T69" fmla="*/ 0 h 59"/>
                <a:gd name="T70" fmla="*/ 2147483646 w 59"/>
                <a:gd name="T71" fmla="*/ 2147483646 h 59"/>
                <a:gd name="T72" fmla="*/ 2147483646 w 59"/>
                <a:gd name="T73" fmla="*/ 2147483646 h 59"/>
                <a:gd name="T74" fmla="*/ 2147483646 w 59"/>
                <a:gd name="T75" fmla="*/ 2147483646 h 59"/>
                <a:gd name="T76" fmla="*/ 2147483646 w 59"/>
                <a:gd name="T77" fmla="*/ 2147483646 h 59"/>
                <a:gd name="T78" fmla="*/ 2147483646 w 59"/>
                <a:gd name="T79" fmla="*/ 2147483646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1" name="Freeform 378"/>
            <p:cNvSpPr>
              <a:spLocks/>
            </p:cNvSpPr>
            <p:nvPr/>
          </p:nvSpPr>
          <p:spPr bwMode="auto">
            <a:xfrm>
              <a:off x="5319715" y="3182936"/>
              <a:ext cx="369887" cy="354013"/>
            </a:xfrm>
            <a:custGeom>
              <a:avLst/>
              <a:gdLst>
                <a:gd name="T0" fmla="*/ 2147483646 w 47"/>
                <a:gd name="T1" fmla="*/ 2147483646 h 45"/>
                <a:gd name="T2" fmla="*/ 2147483646 w 47"/>
                <a:gd name="T3" fmla="*/ 2147483646 h 45"/>
                <a:gd name="T4" fmla="*/ 2147483646 w 47"/>
                <a:gd name="T5" fmla="*/ 2147483646 h 45"/>
                <a:gd name="T6" fmla="*/ 2147483646 w 47"/>
                <a:gd name="T7" fmla="*/ 2147483646 h 45"/>
                <a:gd name="T8" fmla="*/ 2147483646 w 47"/>
                <a:gd name="T9" fmla="*/ 2147483646 h 45"/>
                <a:gd name="T10" fmla="*/ 2147483646 w 47"/>
                <a:gd name="T11" fmla="*/ 2147483646 h 45"/>
                <a:gd name="T12" fmla="*/ 2147483646 w 47"/>
                <a:gd name="T13" fmla="*/ 2147483646 h 45"/>
                <a:gd name="T14" fmla="*/ 2147483646 w 47"/>
                <a:gd name="T15" fmla="*/ 2147483646 h 45"/>
                <a:gd name="T16" fmla="*/ 2147483646 w 47"/>
                <a:gd name="T17" fmla="*/ 2147483646 h 45"/>
                <a:gd name="T18" fmla="*/ 2147483646 w 47"/>
                <a:gd name="T19" fmla="*/ 2147483646 h 45"/>
                <a:gd name="T20" fmla="*/ 2147483646 w 47"/>
                <a:gd name="T21" fmla="*/ 2147483646 h 45"/>
                <a:gd name="T22" fmla="*/ 2147483646 w 47"/>
                <a:gd name="T23" fmla="*/ 2147483646 h 45"/>
                <a:gd name="T24" fmla="*/ 2147483646 w 47"/>
                <a:gd name="T25" fmla="*/ 2147483646 h 45"/>
                <a:gd name="T26" fmla="*/ 2147483646 w 47"/>
                <a:gd name="T27" fmla="*/ 2147483646 h 45"/>
                <a:gd name="T28" fmla="*/ 2147483646 w 47"/>
                <a:gd name="T29" fmla="*/ 0 h 45"/>
                <a:gd name="T30" fmla="*/ 2147483646 w 47"/>
                <a:gd name="T31" fmla="*/ 0 h 45"/>
                <a:gd name="T32" fmla="*/ 2147483646 w 47"/>
                <a:gd name="T33" fmla="*/ 2147483646 h 45"/>
                <a:gd name="T34" fmla="*/ 2147483646 w 47"/>
                <a:gd name="T35" fmla="*/ 2147483646 h 45"/>
                <a:gd name="T36" fmla="*/ 2147483646 w 47"/>
                <a:gd name="T37" fmla="*/ 2147483646 h 45"/>
                <a:gd name="T38" fmla="*/ 2147483646 w 47"/>
                <a:gd name="T39" fmla="*/ 2147483646 h 45"/>
                <a:gd name="T40" fmla="*/ 2147483646 w 47"/>
                <a:gd name="T41" fmla="*/ 2147483646 h 45"/>
                <a:gd name="T42" fmla="*/ 2147483646 w 47"/>
                <a:gd name="T43" fmla="*/ 2147483646 h 45"/>
                <a:gd name="T44" fmla="*/ 2147483646 w 47"/>
                <a:gd name="T45" fmla="*/ 2147483646 h 45"/>
                <a:gd name="T46" fmla="*/ 0 w 47"/>
                <a:gd name="T47" fmla="*/ 2147483646 h 45"/>
                <a:gd name="T48" fmla="*/ 2147483646 w 47"/>
                <a:gd name="T49" fmla="*/ 2147483646 h 45"/>
                <a:gd name="T50" fmla="*/ 2147483646 w 47"/>
                <a:gd name="T51" fmla="*/ 2147483646 h 45"/>
                <a:gd name="T52" fmla="*/ 2147483646 w 47"/>
                <a:gd name="T53" fmla="*/ 2147483646 h 45"/>
                <a:gd name="T54" fmla="*/ 2147483646 w 47"/>
                <a:gd name="T55" fmla="*/ 2147483646 h 45"/>
                <a:gd name="T56" fmla="*/ 2147483646 w 47"/>
                <a:gd name="T57" fmla="*/ 2147483646 h 45"/>
                <a:gd name="T58" fmla="*/ 2147483646 w 47"/>
                <a:gd name="T59" fmla="*/ 2147483646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2" name="Freeform 379"/>
            <p:cNvSpPr>
              <a:spLocks/>
            </p:cNvSpPr>
            <p:nvPr/>
          </p:nvSpPr>
          <p:spPr bwMode="auto">
            <a:xfrm>
              <a:off x="5343525" y="3511550"/>
              <a:ext cx="204788" cy="234951"/>
            </a:xfrm>
            <a:custGeom>
              <a:avLst/>
              <a:gdLst>
                <a:gd name="T0" fmla="*/ 2147483646 w 26"/>
                <a:gd name="T1" fmla="*/ 2147483646 h 30"/>
                <a:gd name="T2" fmla="*/ 2147483646 w 26"/>
                <a:gd name="T3" fmla="*/ 2147483646 h 30"/>
                <a:gd name="T4" fmla="*/ 2147483646 w 26"/>
                <a:gd name="T5" fmla="*/ 2147483646 h 30"/>
                <a:gd name="T6" fmla="*/ 2147483646 w 26"/>
                <a:gd name="T7" fmla="*/ 2147483646 h 30"/>
                <a:gd name="T8" fmla="*/ 2147483646 w 26"/>
                <a:gd name="T9" fmla="*/ 2147483646 h 30"/>
                <a:gd name="T10" fmla="*/ 2147483646 w 26"/>
                <a:gd name="T11" fmla="*/ 2147483646 h 30"/>
                <a:gd name="T12" fmla="*/ 2147483646 w 26"/>
                <a:gd name="T13" fmla="*/ 2147483646 h 30"/>
                <a:gd name="T14" fmla="*/ 2147483646 w 26"/>
                <a:gd name="T15" fmla="*/ 0 h 30"/>
                <a:gd name="T16" fmla="*/ 2147483646 w 26"/>
                <a:gd name="T17" fmla="*/ 2147483646 h 30"/>
                <a:gd name="T18" fmla="*/ 2147483646 w 26"/>
                <a:gd name="T19" fmla="*/ 2147483646 h 30"/>
                <a:gd name="T20" fmla="*/ 0 w 26"/>
                <a:gd name="T21" fmla="*/ 2147483646 h 30"/>
                <a:gd name="T22" fmla="*/ 2147483646 w 26"/>
                <a:gd name="T23" fmla="*/ 2147483646 h 30"/>
                <a:gd name="T24" fmla="*/ 2147483646 w 26"/>
                <a:gd name="T25" fmla="*/ 2147483646 h 30"/>
                <a:gd name="T26" fmla="*/ 0 w 26"/>
                <a:gd name="T27" fmla="*/ 2147483646 h 30"/>
                <a:gd name="T28" fmla="*/ 2147483646 w 26"/>
                <a:gd name="T29" fmla="*/ 2147483646 h 30"/>
                <a:gd name="T30" fmla="*/ 2147483646 w 26"/>
                <a:gd name="T31" fmla="*/ 2147483646 h 30"/>
                <a:gd name="T32" fmla="*/ 2147483646 w 26"/>
                <a:gd name="T33" fmla="*/ 2147483646 h 30"/>
                <a:gd name="T34" fmla="*/ 2147483646 w 26"/>
                <a:gd name="T35" fmla="*/ 2147483646 h 30"/>
                <a:gd name="T36" fmla="*/ 2147483646 w 26"/>
                <a:gd name="T37" fmla="*/ 2147483646 h 30"/>
                <a:gd name="T38" fmla="*/ 2147483646 w 26"/>
                <a:gd name="T39" fmla="*/ 2147483646 h 30"/>
                <a:gd name="T40" fmla="*/ 2147483646 w 26"/>
                <a:gd name="T41" fmla="*/ 2147483646 h 30"/>
                <a:gd name="T42" fmla="*/ 2147483646 w 26"/>
                <a:gd name="T43" fmla="*/ 2147483646 h 30"/>
                <a:gd name="T44" fmla="*/ 2147483646 w 26"/>
                <a:gd name="T45" fmla="*/ 2147483646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3" name="Freeform 380"/>
            <p:cNvSpPr>
              <a:spLocks/>
            </p:cNvSpPr>
            <p:nvPr/>
          </p:nvSpPr>
          <p:spPr bwMode="auto">
            <a:xfrm>
              <a:off x="5122863" y="4019549"/>
              <a:ext cx="188912" cy="179387"/>
            </a:xfrm>
            <a:custGeom>
              <a:avLst/>
              <a:gdLst>
                <a:gd name="T0" fmla="*/ 2147483646 w 24"/>
                <a:gd name="T1" fmla="*/ 2147483646 h 23"/>
                <a:gd name="T2" fmla="*/ 2147483646 w 24"/>
                <a:gd name="T3" fmla="*/ 2147483646 h 23"/>
                <a:gd name="T4" fmla="*/ 2147483646 w 24"/>
                <a:gd name="T5" fmla="*/ 2147483646 h 23"/>
                <a:gd name="T6" fmla="*/ 0 w 24"/>
                <a:gd name="T7" fmla="*/ 2147483646 h 23"/>
                <a:gd name="T8" fmla="*/ 2147483646 w 24"/>
                <a:gd name="T9" fmla="*/ 2147483646 h 23"/>
                <a:gd name="T10" fmla="*/ 2147483646 w 24"/>
                <a:gd name="T11" fmla="*/ 2147483646 h 23"/>
                <a:gd name="T12" fmla="*/ 2147483646 w 24"/>
                <a:gd name="T13" fmla="*/ 2147483646 h 23"/>
                <a:gd name="T14" fmla="*/ 2147483646 w 24"/>
                <a:gd name="T15" fmla="*/ 2147483646 h 23"/>
                <a:gd name="T16" fmla="*/ 2147483646 w 24"/>
                <a:gd name="T17" fmla="*/ 2147483646 h 23"/>
                <a:gd name="T18" fmla="*/ 2147483646 w 24"/>
                <a:gd name="T19" fmla="*/ 2147483646 h 23"/>
                <a:gd name="T20" fmla="*/ 2147483646 w 24"/>
                <a:gd name="T21" fmla="*/ 2147483646 h 23"/>
                <a:gd name="T22" fmla="*/ 2147483646 w 24"/>
                <a:gd name="T23" fmla="*/ 2147483646 h 23"/>
                <a:gd name="T24" fmla="*/ 2147483646 w 24"/>
                <a:gd name="T25" fmla="*/ 2147483646 h 23"/>
                <a:gd name="T26" fmla="*/ 2147483646 w 24"/>
                <a:gd name="T27" fmla="*/ 2147483646 h 23"/>
                <a:gd name="T28" fmla="*/ 2147483646 w 24"/>
                <a:gd name="T29" fmla="*/ 2147483646 h 23"/>
                <a:gd name="T30" fmla="*/ 2147483646 w 24"/>
                <a:gd name="T31" fmla="*/ 0 h 23"/>
                <a:gd name="T32" fmla="*/ 2147483646 w 24"/>
                <a:gd name="T33" fmla="*/ 2147483646 h 23"/>
                <a:gd name="T34" fmla="*/ 2147483646 w 24"/>
                <a:gd name="T35" fmla="*/ 2147483646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4" name="Freeform 381"/>
            <p:cNvSpPr>
              <a:spLocks/>
            </p:cNvSpPr>
            <p:nvPr/>
          </p:nvSpPr>
          <p:spPr bwMode="auto">
            <a:xfrm>
              <a:off x="5053015" y="3536949"/>
              <a:ext cx="338137" cy="544512"/>
            </a:xfrm>
            <a:custGeom>
              <a:avLst/>
              <a:gdLst>
                <a:gd name="T0" fmla="*/ 2147483646 w 43"/>
                <a:gd name="T1" fmla="*/ 2147483646 h 70"/>
                <a:gd name="T2" fmla="*/ 2147483646 w 43"/>
                <a:gd name="T3" fmla="*/ 2147483646 h 70"/>
                <a:gd name="T4" fmla="*/ 2147483646 w 43"/>
                <a:gd name="T5" fmla="*/ 2147483646 h 70"/>
                <a:gd name="T6" fmla="*/ 2147483646 w 43"/>
                <a:gd name="T7" fmla="*/ 2147483646 h 70"/>
                <a:gd name="T8" fmla="*/ 2147483646 w 43"/>
                <a:gd name="T9" fmla="*/ 2147483646 h 70"/>
                <a:gd name="T10" fmla="*/ 2147483646 w 43"/>
                <a:gd name="T11" fmla="*/ 2147483646 h 70"/>
                <a:gd name="T12" fmla="*/ 2147483646 w 43"/>
                <a:gd name="T13" fmla="*/ 2147483646 h 70"/>
                <a:gd name="T14" fmla="*/ 2147483646 w 43"/>
                <a:gd name="T15" fmla="*/ 2147483646 h 70"/>
                <a:gd name="T16" fmla="*/ 2147483646 w 43"/>
                <a:gd name="T17" fmla="*/ 2147483646 h 70"/>
                <a:gd name="T18" fmla="*/ 2147483646 w 43"/>
                <a:gd name="T19" fmla="*/ 2147483646 h 70"/>
                <a:gd name="T20" fmla="*/ 2147483646 w 43"/>
                <a:gd name="T21" fmla="*/ 2147483646 h 70"/>
                <a:gd name="T22" fmla="*/ 2147483646 w 43"/>
                <a:gd name="T23" fmla="*/ 2147483646 h 70"/>
                <a:gd name="T24" fmla="*/ 2147483646 w 43"/>
                <a:gd name="T25" fmla="*/ 2147483646 h 70"/>
                <a:gd name="T26" fmla="*/ 2147483646 w 43"/>
                <a:gd name="T27" fmla="*/ 2147483646 h 70"/>
                <a:gd name="T28" fmla="*/ 2147483646 w 43"/>
                <a:gd name="T29" fmla="*/ 2147483646 h 70"/>
                <a:gd name="T30" fmla="*/ 0 w 43"/>
                <a:gd name="T31" fmla="*/ 2147483646 h 70"/>
                <a:gd name="T32" fmla="*/ 0 w 43"/>
                <a:gd name="T33" fmla="*/ 2147483646 h 70"/>
                <a:gd name="T34" fmla="*/ 2147483646 w 43"/>
                <a:gd name="T35" fmla="*/ 2147483646 h 70"/>
                <a:gd name="T36" fmla="*/ 2147483646 w 43"/>
                <a:gd name="T37" fmla="*/ 2147483646 h 70"/>
                <a:gd name="T38" fmla="*/ 2147483646 w 43"/>
                <a:gd name="T39" fmla="*/ 2147483646 h 70"/>
                <a:gd name="T40" fmla="*/ 2147483646 w 43"/>
                <a:gd name="T41" fmla="*/ 2147483646 h 70"/>
                <a:gd name="T42" fmla="*/ 2147483646 w 43"/>
                <a:gd name="T43" fmla="*/ 2147483646 h 70"/>
                <a:gd name="T44" fmla="*/ 2147483646 w 43"/>
                <a:gd name="T45" fmla="*/ 2147483646 h 70"/>
                <a:gd name="T46" fmla="*/ 2147483646 w 43"/>
                <a:gd name="T47" fmla="*/ 2147483646 h 70"/>
                <a:gd name="T48" fmla="*/ 2147483646 w 43"/>
                <a:gd name="T49" fmla="*/ 2147483646 h 70"/>
                <a:gd name="T50" fmla="*/ 2147483646 w 43"/>
                <a:gd name="T51" fmla="*/ 2147483646 h 70"/>
                <a:gd name="T52" fmla="*/ 2147483646 w 43"/>
                <a:gd name="T53" fmla="*/ 2147483646 h 70"/>
                <a:gd name="T54" fmla="*/ 2147483646 w 43"/>
                <a:gd name="T55" fmla="*/ 2147483646 h 70"/>
                <a:gd name="T56" fmla="*/ 2147483646 w 43"/>
                <a:gd name="T57" fmla="*/ 2147483646 h 70"/>
                <a:gd name="T58" fmla="*/ 2147483646 w 43"/>
                <a:gd name="T59" fmla="*/ 2147483646 h 70"/>
                <a:gd name="T60" fmla="*/ 2147483646 w 43"/>
                <a:gd name="T61" fmla="*/ 2147483646 h 70"/>
                <a:gd name="T62" fmla="*/ 2147483646 w 43"/>
                <a:gd name="T63" fmla="*/ 2147483646 h 70"/>
                <a:gd name="T64" fmla="*/ 2147483646 w 43"/>
                <a:gd name="T65" fmla="*/ 2147483646 h 70"/>
                <a:gd name="T66" fmla="*/ 2147483646 w 43"/>
                <a:gd name="T67" fmla="*/ 2147483646 h 70"/>
                <a:gd name="T68" fmla="*/ 2147483646 w 43"/>
                <a:gd name="T69" fmla="*/ 2147483646 h 70"/>
                <a:gd name="T70" fmla="*/ 2147483646 w 43"/>
                <a:gd name="T71" fmla="*/ 2147483646 h 70"/>
                <a:gd name="T72" fmla="*/ 2147483646 w 43"/>
                <a:gd name="T73" fmla="*/ 2147483646 h 70"/>
                <a:gd name="T74" fmla="*/ 2147483646 w 43"/>
                <a:gd name="T75" fmla="*/ 2147483646 h 70"/>
                <a:gd name="T76" fmla="*/ 2147483646 w 43"/>
                <a:gd name="T77" fmla="*/ 2147483646 h 70"/>
                <a:gd name="T78" fmla="*/ 2147483646 w 43"/>
                <a:gd name="T79" fmla="*/ 2147483646 h 70"/>
                <a:gd name="T80" fmla="*/ 2147483646 w 43"/>
                <a:gd name="T81" fmla="*/ 2147483646 h 70"/>
                <a:gd name="T82" fmla="*/ 2147483646 w 43"/>
                <a:gd name="T83" fmla="*/ 2147483646 h 70"/>
                <a:gd name="T84" fmla="*/ 2147483646 w 43"/>
                <a:gd name="T85" fmla="*/ 2147483646 h 70"/>
                <a:gd name="T86" fmla="*/ 2147483646 w 43"/>
                <a:gd name="T87" fmla="*/ 2147483646 h 70"/>
                <a:gd name="T88" fmla="*/ 2147483646 w 43"/>
                <a:gd name="T89" fmla="*/ 2147483646 h 70"/>
                <a:gd name="T90" fmla="*/ 2147483646 w 43"/>
                <a:gd name="T91" fmla="*/ 2147483646 h 70"/>
                <a:gd name="T92" fmla="*/ 2147483646 w 43"/>
                <a:gd name="T93" fmla="*/ 2147483646 h 70"/>
                <a:gd name="T94" fmla="*/ 2147483646 w 43"/>
                <a:gd name="T95" fmla="*/ 2147483646 h 70"/>
                <a:gd name="T96" fmla="*/ 2147483646 w 43"/>
                <a:gd name="T97" fmla="*/ 2147483646 h 70"/>
                <a:gd name="T98" fmla="*/ 2147483646 w 43"/>
                <a:gd name="T99" fmla="*/ 2147483646 h 70"/>
                <a:gd name="T100" fmla="*/ 2147483646 w 43"/>
                <a:gd name="T101" fmla="*/ 2147483646 h 70"/>
                <a:gd name="T102" fmla="*/ 2147483646 w 43"/>
                <a:gd name="T103" fmla="*/ 2147483646 h 70"/>
                <a:gd name="T104" fmla="*/ 2147483646 w 43"/>
                <a:gd name="T105" fmla="*/ 2147483646 h 70"/>
                <a:gd name="T106" fmla="*/ 2147483646 w 43"/>
                <a:gd name="T107" fmla="*/ 2147483646 h 70"/>
                <a:gd name="T108" fmla="*/ 2147483646 w 43"/>
                <a:gd name="T109" fmla="*/ 2147483646 h 70"/>
                <a:gd name="T110" fmla="*/ 2147483646 w 43"/>
                <a:gd name="T111" fmla="*/ 0 h 70"/>
                <a:gd name="T112" fmla="*/ 2147483646 w 43"/>
                <a:gd name="T113" fmla="*/ 0 h 70"/>
                <a:gd name="T114" fmla="*/ 2147483646 w 43"/>
                <a:gd name="T115" fmla="*/ 2147483646 h 70"/>
                <a:gd name="T116" fmla="*/ 2147483646 w 43"/>
                <a:gd name="T117" fmla="*/ 0 h 70"/>
                <a:gd name="T118" fmla="*/ 2147483646 w 43"/>
                <a:gd name="T119" fmla="*/ 2147483646 h 70"/>
                <a:gd name="T120" fmla="*/ 2147483646 w 43"/>
                <a:gd name="T121" fmla="*/ 2147483646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5" name="Freeform 382"/>
            <p:cNvSpPr>
              <a:spLocks/>
            </p:cNvSpPr>
            <p:nvPr/>
          </p:nvSpPr>
          <p:spPr bwMode="auto">
            <a:xfrm>
              <a:off x="4379915" y="3254375"/>
              <a:ext cx="187325" cy="141287"/>
            </a:xfrm>
            <a:custGeom>
              <a:avLst/>
              <a:gdLst>
                <a:gd name="T0" fmla="*/ 2147483646 w 144"/>
                <a:gd name="T1" fmla="*/ 2147483646 h 109"/>
                <a:gd name="T2" fmla="*/ 2147483646 w 144"/>
                <a:gd name="T3" fmla="*/ 2147483646 h 109"/>
                <a:gd name="T4" fmla="*/ 2147483646 w 144"/>
                <a:gd name="T5" fmla="*/ 2147483646 h 109"/>
                <a:gd name="T6" fmla="*/ 2147483646 w 144"/>
                <a:gd name="T7" fmla="*/ 2147483646 h 109"/>
                <a:gd name="T8" fmla="*/ 2147483646 w 144"/>
                <a:gd name="T9" fmla="*/ 2147483646 h 109"/>
                <a:gd name="T10" fmla="*/ 2147483646 w 144"/>
                <a:gd name="T11" fmla="*/ 2147483646 h 109"/>
                <a:gd name="T12" fmla="*/ 2147483646 w 144"/>
                <a:gd name="T13" fmla="*/ 0 h 109"/>
                <a:gd name="T14" fmla="*/ 2147483646 w 144"/>
                <a:gd name="T15" fmla="*/ 0 h 109"/>
                <a:gd name="T16" fmla="*/ 2147483646 w 144"/>
                <a:gd name="T17" fmla="*/ 2147483646 h 109"/>
                <a:gd name="T18" fmla="*/ 2147483646 w 144"/>
                <a:gd name="T19" fmla="*/ 2147483646 h 109"/>
                <a:gd name="T20" fmla="*/ 2147483646 w 144"/>
                <a:gd name="T21" fmla="*/ 2147483646 h 109"/>
                <a:gd name="T22" fmla="*/ 0 w 144"/>
                <a:gd name="T23" fmla="*/ 2147483646 h 109"/>
                <a:gd name="T24" fmla="*/ 0 w 144"/>
                <a:gd name="T25" fmla="*/ 2147483646 h 109"/>
                <a:gd name="T26" fmla="*/ 2147483646 w 144"/>
                <a:gd name="T27" fmla="*/ 2147483646 h 109"/>
                <a:gd name="T28" fmla="*/ 2147483646 w 144"/>
                <a:gd name="T29" fmla="*/ 2147483646 h 109"/>
                <a:gd name="T30" fmla="*/ 2147483646 w 144"/>
                <a:gd name="T31" fmla="*/ 2147483646 h 109"/>
                <a:gd name="T32" fmla="*/ 2147483646 w 144"/>
                <a:gd name="T33" fmla="*/ 2147483646 h 109"/>
                <a:gd name="T34" fmla="*/ 2147483646 w 144"/>
                <a:gd name="T35" fmla="*/ 2147483646 h 109"/>
                <a:gd name="T36" fmla="*/ 2147483646 w 144"/>
                <a:gd name="T37" fmla="*/ 2147483646 h 109"/>
                <a:gd name="T38" fmla="*/ 2147483646 w 144"/>
                <a:gd name="T39" fmla="*/ 2147483646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6" name="Freeform 383"/>
            <p:cNvSpPr>
              <a:spLocks/>
            </p:cNvSpPr>
            <p:nvPr/>
          </p:nvSpPr>
          <p:spPr bwMode="auto">
            <a:xfrm>
              <a:off x="4379915" y="3254375"/>
              <a:ext cx="187325" cy="141287"/>
            </a:xfrm>
            <a:custGeom>
              <a:avLst/>
              <a:gdLst>
                <a:gd name="T0" fmla="*/ 2147483646 w 144"/>
                <a:gd name="T1" fmla="*/ 2147483646 h 109"/>
                <a:gd name="T2" fmla="*/ 2147483646 w 144"/>
                <a:gd name="T3" fmla="*/ 2147483646 h 109"/>
                <a:gd name="T4" fmla="*/ 2147483646 w 144"/>
                <a:gd name="T5" fmla="*/ 2147483646 h 109"/>
                <a:gd name="T6" fmla="*/ 2147483646 w 144"/>
                <a:gd name="T7" fmla="*/ 2147483646 h 109"/>
                <a:gd name="T8" fmla="*/ 2147483646 w 144"/>
                <a:gd name="T9" fmla="*/ 2147483646 h 109"/>
                <a:gd name="T10" fmla="*/ 2147483646 w 144"/>
                <a:gd name="T11" fmla="*/ 2147483646 h 109"/>
                <a:gd name="T12" fmla="*/ 2147483646 w 144"/>
                <a:gd name="T13" fmla="*/ 0 h 109"/>
                <a:gd name="T14" fmla="*/ 2147483646 w 144"/>
                <a:gd name="T15" fmla="*/ 0 h 109"/>
                <a:gd name="T16" fmla="*/ 2147483646 w 144"/>
                <a:gd name="T17" fmla="*/ 2147483646 h 109"/>
                <a:gd name="T18" fmla="*/ 2147483646 w 144"/>
                <a:gd name="T19" fmla="*/ 2147483646 h 109"/>
                <a:gd name="T20" fmla="*/ 2147483646 w 144"/>
                <a:gd name="T21" fmla="*/ 2147483646 h 109"/>
                <a:gd name="T22" fmla="*/ 0 w 144"/>
                <a:gd name="T23" fmla="*/ 2147483646 h 109"/>
                <a:gd name="T24" fmla="*/ 0 w 144"/>
                <a:gd name="T25" fmla="*/ 2147483646 h 109"/>
                <a:gd name="T26" fmla="*/ 2147483646 w 144"/>
                <a:gd name="T27" fmla="*/ 2147483646 h 109"/>
                <a:gd name="T28" fmla="*/ 2147483646 w 144"/>
                <a:gd name="T29" fmla="*/ 2147483646 h 109"/>
                <a:gd name="T30" fmla="*/ 2147483646 w 144"/>
                <a:gd name="T31" fmla="*/ 2147483646 h 109"/>
                <a:gd name="T32" fmla="*/ 2147483646 w 144"/>
                <a:gd name="T33" fmla="*/ 2147483646 h 109"/>
                <a:gd name="T34" fmla="*/ 2147483646 w 144"/>
                <a:gd name="T35" fmla="*/ 2147483646 h 109"/>
                <a:gd name="T36" fmla="*/ 2147483646 w 144"/>
                <a:gd name="T37" fmla="*/ 21474836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7" name="Freeform 384"/>
            <p:cNvSpPr>
              <a:spLocks/>
            </p:cNvSpPr>
            <p:nvPr/>
          </p:nvSpPr>
          <p:spPr bwMode="auto">
            <a:xfrm>
              <a:off x="4503738" y="3357561"/>
              <a:ext cx="23812" cy="6351"/>
            </a:xfrm>
            <a:custGeom>
              <a:avLst/>
              <a:gdLst>
                <a:gd name="T0" fmla="*/ 0 w 18"/>
                <a:gd name="T1" fmla="*/ 2147483646 h 6"/>
                <a:gd name="T2" fmla="*/ 2147483646 w 18"/>
                <a:gd name="T3" fmla="*/ 2147483646 h 6"/>
                <a:gd name="T4" fmla="*/ 2147483646 w 18"/>
                <a:gd name="T5" fmla="*/ 0 h 6"/>
                <a:gd name="T6" fmla="*/ 0 w 18"/>
                <a:gd name="T7" fmla="*/ 2147483646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8" name="Freeform 385"/>
            <p:cNvSpPr>
              <a:spLocks/>
            </p:cNvSpPr>
            <p:nvPr/>
          </p:nvSpPr>
          <p:spPr bwMode="auto">
            <a:xfrm>
              <a:off x="4503738" y="3357561"/>
              <a:ext cx="23812" cy="6351"/>
            </a:xfrm>
            <a:custGeom>
              <a:avLst/>
              <a:gdLst>
                <a:gd name="T0" fmla="*/ 0 w 18"/>
                <a:gd name="T1" fmla="*/ 2147483646 h 6"/>
                <a:gd name="T2" fmla="*/ 2147483646 w 18"/>
                <a:gd name="T3" fmla="*/ 2147483646 h 6"/>
                <a:gd name="T4" fmla="*/ 2147483646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19" name="Freeform 386"/>
            <p:cNvSpPr>
              <a:spLocks/>
            </p:cNvSpPr>
            <p:nvPr/>
          </p:nvSpPr>
          <p:spPr bwMode="auto">
            <a:xfrm>
              <a:off x="4425950" y="3363912"/>
              <a:ext cx="101600" cy="131763"/>
            </a:xfrm>
            <a:custGeom>
              <a:avLst/>
              <a:gdLst>
                <a:gd name="T0" fmla="*/ 2147483646 w 78"/>
                <a:gd name="T1" fmla="*/ 2147483646 h 102"/>
                <a:gd name="T2" fmla="*/ 2147483646 w 78"/>
                <a:gd name="T3" fmla="*/ 0 h 102"/>
                <a:gd name="T4" fmla="*/ 2147483646 w 78"/>
                <a:gd name="T5" fmla="*/ 0 h 102"/>
                <a:gd name="T6" fmla="*/ 2147483646 w 78"/>
                <a:gd name="T7" fmla="*/ 0 h 102"/>
                <a:gd name="T8" fmla="*/ 0 w 78"/>
                <a:gd name="T9" fmla="*/ 2147483646 h 102"/>
                <a:gd name="T10" fmla="*/ 2147483646 w 78"/>
                <a:gd name="T11" fmla="*/ 2147483646 h 102"/>
                <a:gd name="T12" fmla="*/ 0 w 78"/>
                <a:gd name="T13" fmla="*/ 2147483646 h 102"/>
                <a:gd name="T14" fmla="*/ 0 w 78"/>
                <a:gd name="T15" fmla="*/ 2147483646 h 102"/>
                <a:gd name="T16" fmla="*/ 2147483646 w 78"/>
                <a:gd name="T17" fmla="*/ 2147483646 h 102"/>
                <a:gd name="T18" fmla="*/ 2147483646 w 78"/>
                <a:gd name="T19" fmla="*/ 2147483646 h 102"/>
                <a:gd name="T20" fmla="*/ 2147483646 w 78"/>
                <a:gd name="T21" fmla="*/ 2147483646 h 102"/>
                <a:gd name="T22" fmla="*/ 2147483646 w 78"/>
                <a:gd name="T23" fmla="*/ 2147483646 h 102"/>
                <a:gd name="T24" fmla="*/ 2147483646 w 78"/>
                <a:gd name="T25" fmla="*/ 2147483646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0" name="Freeform 387"/>
            <p:cNvSpPr>
              <a:spLocks/>
            </p:cNvSpPr>
            <p:nvPr/>
          </p:nvSpPr>
          <p:spPr bwMode="auto">
            <a:xfrm>
              <a:off x="4576763" y="3262311"/>
              <a:ext cx="296862" cy="266700"/>
            </a:xfrm>
            <a:custGeom>
              <a:avLst/>
              <a:gdLst>
                <a:gd name="T0" fmla="*/ 2147483646 w 228"/>
                <a:gd name="T1" fmla="*/ 2147483646 h 205"/>
                <a:gd name="T2" fmla="*/ 2147483646 w 228"/>
                <a:gd name="T3" fmla="*/ 2147483646 h 205"/>
                <a:gd name="T4" fmla="*/ 2147483646 w 228"/>
                <a:gd name="T5" fmla="*/ 2147483646 h 205"/>
                <a:gd name="T6" fmla="*/ 2147483646 w 228"/>
                <a:gd name="T7" fmla="*/ 2147483646 h 205"/>
                <a:gd name="T8" fmla="*/ 2147483646 w 228"/>
                <a:gd name="T9" fmla="*/ 2147483646 h 205"/>
                <a:gd name="T10" fmla="*/ 2147483646 w 228"/>
                <a:gd name="T11" fmla="*/ 2147483646 h 205"/>
                <a:gd name="T12" fmla="*/ 2147483646 w 228"/>
                <a:gd name="T13" fmla="*/ 2147483646 h 205"/>
                <a:gd name="T14" fmla="*/ 2147483646 w 228"/>
                <a:gd name="T15" fmla="*/ 2147483646 h 205"/>
                <a:gd name="T16" fmla="*/ 2147483646 w 228"/>
                <a:gd name="T17" fmla="*/ 2147483646 h 205"/>
                <a:gd name="T18" fmla="*/ 2147483646 w 228"/>
                <a:gd name="T19" fmla="*/ 0 h 205"/>
                <a:gd name="T20" fmla="*/ 2147483646 w 228"/>
                <a:gd name="T21" fmla="*/ 2147483646 h 205"/>
                <a:gd name="T22" fmla="*/ 2147483646 w 228"/>
                <a:gd name="T23" fmla="*/ 2147483646 h 205"/>
                <a:gd name="T24" fmla="*/ 2147483646 w 228"/>
                <a:gd name="T25" fmla="*/ 2147483646 h 205"/>
                <a:gd name="T26" fmla="*/ 2147483646 w 228"/>
                <a:gd name="T27" fmla="*/ 2147483646 h 205"/>
                <a:gd name="T28" fmla="*/ 2147483646 w 228"/>
                <a:gd name="T29" fmla="*/ 2147483646 h 205"/>
                <a:gd name="T30" fmla="*/ 2147483646 w 228"/>
                <a:gd name="T31" fmla="*/ 2147483646 h 205"/>
                <a:gd name="T32" fmla="*/ 2147483646 w 228"/>
                <a:gd name="T33" fmla="*/ 2147483646 h 205"/>
                <a:gd name="T34" fmla="*/ 2147483646 w 228"/>
                <a:gd name="T35" fmla="*/ 2147483646 h 205"/>
                <a:gd name="T36" fmla="*/ 2147483646 w 228"/>
                <a:gd name="T37" fmla="*/ 2147483646 h 205"/>
                <a:gd name="T38" fmla="*/ 0 w 228"/>
                <a:gd name="T39" fmla="*/ 2147483646 h 205"/>
                <a:gd name="T40" fmla="*/ 0 w 228"/>
                <a:gd name="T41" fmla="*/ 2147483646 h 205"/>
                <a:gd name="T42" fmla="*/ 2147483646 w 228"/>
                <a:gd name="T43" fmla="*/ 2147483646 h 205"/>
                <a:gd name="T44" fmla="*/ 2147483646 w 228"/>
                <a:gd name="T45" fmla="*/ 2147483646 h 205"/>
                <a:gd name="T46" fmla="*/ 2147483646 w 228"/>
                <a:gd name="T47" fmla="*/ 2147483646 h 205"/>
                <a:gd name="T48" fmla="*/ 2147483646 w 228"/>
                <a:gd name="T49" fmla="*/ 2147483646 h 205"/>
                <a:gd name="T50" fmla="*/ 2147483646 w 228"/>
                <a:gd name="T51" fmla="*/ 2147483646 h 205"/>
                <a:gd name="T52" fmla="*/ 2147483646 w 228"/>
                <a:gd name="T53" fmla="*/ 2147483646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1" name="Freeform 388"/>
            <p:cNvSpPr>
              <a:spLocks/>
            </p:cNvSpPr>
            <p:nvPr/>
          </p:nvSpPr>
          <p:spPr bwMode="auto">
            <a:xfrm>
              <a:off x="4865690" y="3363912"/>
              <a:ext cx="320675" cy="187325"/>
            </a:xfrm>
            <a:custGeom>
              <a:avLst/>
              <a:gdLst>
                <a:gd name="T0" fmla="*/ 2147483646 w 246"/>
                <a:gd name="T1" fmla="*/ 2147483646 h 144"/>
                <a:gd name="T2" fmla="*/ 2147483646 w 246"/>
                <a:gd name="T3" fmla="*/ 2147483646 h 144"/>
                <a:gd name="T4" fmla="*/ 2147483646 w 246"/>
                <a:gd name="T5" fmla="*/ 2147483646 h 144"/>
                <a:gd name="T6" fmla="*/ 2147483646 w 246"/>
                <a:gd name="T7" fmla="*/ 2147483646 h 144"/>
                <a:gd name="T8" fmla="*/ 0 w 246"/>
                <a:gd name="T9" fmla="*/ 2147483646 h 144"/>
                <a:gd name="T10" fmla="*/ 2147483646 w 246"/>
                <a:gd name="T11" fmla="*/ 2147483646 h 144"/>
                <a:gd name="T12" fmla="*/ 2147483646 w 246"/>
                <a:gd name="T13" fmla="*/ 2147483646 h 144"/>
                <a:gd name="T14" fmla="*/ 2147483646 w 246"/>
                <a:gd name="T15" fmla="*/ 2147483646 h 144"/>
                <a:gd name="T16" fmla="*/ 2147483646 w 246"/>
                <a:gd name="T17" fmla="*/ 2147483646 h 144"/>
                <a:gd name="T18" fmla="*/ 2147483646 w 246"/>
                <a:gd name="T19" fmla="*/ 2147483646 h 144"/>
                <a:gd name="T20" fmla="*/ 2147483646 w 246"/>
                <a:gd name="T21" fmla="*/ 2147483646 h 144"/>
                <a:gd name="T22" fmla="*/ 2147483646 w 246"/>
                <a:gd name="T23" fmla="*/ 2147483646 h 144"/>
                <a:gd name="T24" fmla="*/ 2147483646 w 246"/>
                <a:gd name="T25" fmla="*/ 2147483646 h 144"/>
                <a:gd name="T26" fmla="*/ 2147483646 w 246"/>
                <a:gd name="T27" fmla="*/ 2147483646 h 144"/>
                <a:gd name="T28" fmla="*/ 2147483646 w 246"/>
                <a:gd name="T29" fmla="*/ 2147483646 h 144"/>
                <a:gd name="T30" fmla="*/ 2147483646 w 246"/>
                <a:gd name="T31" fmla="*/ 2147483646 h 144"/>
                <a:gd name="T32" fmla="*/ 2147483646 w 246"/>
                <a:gd name="T33" fmla="*/ 2147483646 h 144"/>
                <a:gd name="T34" fmla="*/ 2147483646 w 246"/>
                <a:gd name="T35" fmla="*/ 2147483646 h 144"/>
                <a:gd name="T36" fmla="*/ 2147483646 w 246"/>
                <a:gd name="T37" fmla="*/ 2147483646 h 144"/>
                <a:gd name="T38" fmla="*/ 2147483646 w 246"/>
                <a:gd name="T39" fmla="*/ 0 h 144"/>
                <a:gd name="T40" fmla="*/ 2147483646 w 246"/>
                <a:gd name="T41" fmla="*/ 2147483646 h 144"/>
                <a:gd name="T42" fmla="*/ 2147483646 w 246"/>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2" name="Freeform 389"/>
            <p:cNvSpPr>
              <a:spLocks/>
            </p:cNvSpPr>
            <p:nvPr/>
          </p:nvSpPr>
          <p:spPr bwMode="auto">
            <a:xfrm>
              <a:off x="4772027" y="3536949"/>
              <a:ext cx="195263" cy="233363"/>
            </a:xfrm>
            <a:custGeom>
              <a:avLst/>
              <a:gdLst>
                <a:gd name="T0" fmla="*/ 2147483646 w 150"/>
                <a:gd name="T1" fmla="*/ 2147483646 h 180"/>
                <a:gd name="T2" fmla="*/ 2147483646 w 150"/>
                <a:gd name="T3" fmla="*/ 2147483646 h 180"/>
                <a:gd name="T4" fmla="*/ 2147483646 w 150"/>
                <a:gd name="T5" fmla="*/ 2147483646 h 180"/>
                <a:gd name="T6" fmla="*/ 2147483646 w 150"/>
                <a:gd name="T7" fmla="*/ 2147483646 h 180"/>
                <a:gd name="T8" fmla="*/ 2147483646 w 150"/>
                <a:gd name="T9" fmla="*/ 2147483646 h 180"/>
                <a:gd name="T10" fmla="*/ 2147483646 w 150"/>
                <a:gd name="T11" fmla="*/ 0 h 180"/>
                <a:gd name="T12" fmla="*/ 2147483646 w 150"/>
                <a:gd name="T13" fmla="*/ 0 h 180"/>
                <a:gd name="T14" fmla="*/ 2147483646 w 150"/>
                <a:gd name="T15" fmla="*/ 2147483646 h 180"/>
                <a:gd name="T16" fmla="*/ 2147483646 w 150"/>
                <a:gd name="T17" fmla="*/ 2147483646 h 180"/>
                <a:gd name="T18" fmla="*/ 2147483646 w 150"/>
                <a:gd name="T19" fmla="*/ 2147483646 h 180"/>
                <a:gd name="T20" fmla="*/ 2147483646 w 150"/>
                <a:gd name="T21" fmla="*/ 2147483646 h 180"/>
                <a:gd name="T22" fmla="*/ 2147483646 w 150"/>
                <a:gd name="T23" fmla="*/ 2147483646 h 180"/>
                <a:gd name="T24" fmla="*/ 2147483646 w 150"/>
                <a:gd name="T25" fmla="*/ 2147483646 h 180"/>
                <a:gd name="T26" fmla="*/ 2147483646 w 150"/>
                <a:gd name="T27" fmla="*/ 2147483646 h 180"/>
                <a:gd name="T28" fmla="*/ 2147483646 w 150"/>
                <a:gd name="T29" fmla="*/ 2147483646 h 180"/>
                <a:gd name="T30" fmla="*/ 2147483646 w 150"/>
                <a:gd name="T31" fmla="*/ 2147483646 h 180"/>
                <a:gd name="T32" fmla="*/ 2147483646 w 150"/>
                <a:gd name="T33" fmla="*/ 2147483646 h 180"/>
                <a:gd name="T34" fmla="*/ 0 w 150"/>
                <a:gd name="T35" fmla="*/ 2147483646 h 180"/>
                <a:gd name="T36" fmla="*/ 2147483646 w 150"/>
                <a:gd name="T37" fmla="*/ 2147483646 h 180"/>
                <a:gd name="T38" fmla="*/ 2147483646 w 150"/>
                <a:gd name="T39" fmla="*/ 2147483646 h 180"/>
                <a:gd name="T40" fmla="*/ 2147483646 w 150"/>
                <a:gd name="T41" fmla="*/ 2147483646 h 180"/>
                <a:gd name="T42" fmla="*/ 2147483646 w 150"/>
                <a:gd name="T43" fmla="*/ 2147483646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3" name="Freeform 390"/>
            <p:cNvSpPr>
              <a:spLocks/>
            </p:cNvSpPr>
            <p:nvPr/>
          </p:nvSpPr>
          <p:spPr bwMode="auto">
            <a:xfrm>
              <a:off x="4732340" y="3584575"/>
              <a:ext cx="117475" cy="130175"/>
            </a:xfrm>
            <a:custGeom>
              <a:avLst/>
              <a:gdLst>
                <a:gd name="T0" fmla="*/ 2147483646 w 90"/>
                <a:gd name="T1" fmla="*/ 2147483646 h 102"/>
                <a:gd name="T2" fmla="*/ 2147483646 w 90"/>
                <a:gd name="T3" fmla="*/ 2147483646 h 102"/>
                <a:gd name="T4" fmla="*/ 2147483646 w 90"/>
                <a:gd name="T5" fmla="*/ 2147483646 h 102"/>
                <a:gd name="T6" fmla="*/ 2147483646 w 90"/>
                <a:gd name="T7" fmla="*/ 2147483646 h 102"/>
                <a:gd name="T8" fmla="*/ 2147483646 w 90"/>
                <a:gd name="T9" fmla="*/ 2147483646 h 102"/>
                <a:gd name="T10" fmla="*/ 2147483646 w 90"/>
                <a:gd name="T11" fmla="*/ 0 h 102"/>
                <a:gd name="T12" fmla="*/ 2147483646 w 90"/>
                <a:gd name="T13" fmla="*/ 0 h 102"/>
                <a:gd name="T14" fmla="*/ 0 w 90"/>
                <a:gd name="T15" fmla="*/ 0 h 102"/>
                <a:gd name="T16" fmla="*/ 0 w 90"/>
                <a:gd name="T17" fmla="*/ 2147483646 h 102"/>
                <a:gd name="T18" fmla="*/ 0 w 90"/>
                <a:gd name="T19" fmla="*/ 2147483646 h 102"/>
                <a:gd name="T20" fmla="*/ 2147483646 w 90"/>
                <a:gd name="T21" fmla="*/ 2147483646 h 102"/>
                <a:gd name="T22" fmla="*/ 2147483646 w 90"/>
                <a:gd name="T23" fmla="*/ 2147483646 h 102"/>
                <a:gd name="T24" fmla="*/ 2147483646 w 90"/>
                <a:gd name="T25" fmla="*/ 2147483646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4" name="Freeform 391"/>
            <p:cNvSpPr>
              <a:spLocks/>
            </p:cNvSpPr>
            <p:nvPr/>
          </p:nvSpPr>
          <p:spPr bwMode="auto">
            <a:xfrm>
              <a:off x="4700590" y="3325812"/>
              <a:ext cx="187325" cy="258763"/>
            </a:xfrm>
            <a:custGeom>
              <a:avLst/>
              <a:gdLst>
                <a:gd name="T0" fmla="*/ 2147483646 w 144"/>
                <a:gd name="T1" fmla="*/ 2147483646 h 198"/>
                <a:gd name="T2" fmla="*/ 2147483646 w 144"/>
                <a:gd name="T3" fmla="*/ 2147483646 h 198"/>
                <a:gd name="T4" fmla="*/ 2147483646 w 144"/>
                <a:gd name="T5" fmla="*/ 2147483646 h 198"/>
                <a:gd name="T6" fmla="*/ 2147483646 w 144"/>
                <a:gd name="T7" fmla="*/ 2147483646 h 198"/>
                <a:gd name="T8" fmla="*/ 2147483646 w 144"/>
                <a:gd name="T9" fmla="*/ 2147483646 h 198"/>
                <a:gd name="T10" fmla="*/ 2147483646 w 144"/>
                <a:gd name="T11" fmla="*/ 2147483646 h 198"/>
                <a:gd name="T12" fmla="*/ 2147483646 w 144"/>
                <a:gd name="T13" fmla="*/ 2147483646 h 198"/>
                <a:gd name="T14" fmla="*/ 2147483646 w 144"/>
                <a:gd name="T15" fmla="*/ 2147483646 h 198"/>
                <a:gd name="T16" fmla="*/ 2147483646 w 144"/>
                <a:gd name="T17" fmla="*/ 0 h 198"/>
                <a:gd name="T18" fmla="*/ 2147483646 w 144"/>
                <a:gd name="T19" fmla="*/ 0 h 198"/>
                <a:gd name="T20" fmla="*/ 2147483646 w 144"/>
                <a:gd name="T21" fmla="*/ 2147483646 h 198"/>
                <a:gd name="T22" fmla="*/ 2147483646 w 144"/>
                <a:gd name="T23" fmla="*/ 2147483646 h 198"/>
                <a:gd name="T24" fmla="*/ 2147483646 w 144"/>
                <a:gd name="T25" fmla="*/ 2147483646 h 198"/>
                <a:gd name="T26" fmla="*/ 2147483646 w 144"/>
                <a:gd name="T27" fmla="*/ 2147483646 h 198"/>
                <a:gd name="T28" fmla="*/ 2147483646 w 144"/>
                <a:gd name="T29" fmla="*/ 2147483646 h 198"/>
                <a:gd name="T30" fmla="*/ 2147483646 w 144"/>
                <a:gd name="T31" fmla="*/ 2147483646 h 198"/>
                <a:gd name="T32" fmla="*/ 0 w 144"/>
                <a:gd name="T33" fmla="*/ 2147483646 h 198"/>
                <a:gd name="T34" fmla="*/ 2147483646 w 144"/>
                <a:gd name="T35" fmla="*/ 2147483646 h 198"/>
                <a:gd name="T36" fmla="*/ 2147483646 w 144"/>
                <a:gd name="T37" fmla="*/ 2147483646 h 198"/>
                <a:gd name="T38" fmla="*/ 2147483646 w 144"/>
                <a:gd name="T39" fmla="*/ 2147483646 h 198"/>
                <a:gd name="T40" fmla="*/ 2147483646 w 144"/>
                <a:gd name="T41" fmla="*/ 2147483646 h 198"/>
                <a:gd name="T42" fmla="*/ 2147483646 w 144"/>
                <a:gd name="T43" fmla="*/ 2147483646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5" name="Freeform 392"/>
            <p:cNvSpPr>
              <a:spLocks/>
            </p:cNvSpPr>
            <p:nvPr/>
          </p:nvSpPr>
          <p:spPr bwMode="auto">
            <a:xfrm>
              <a:off x="4700590" y="3325812"/>
              <a:ext cx="187325" cy="258763"/>
            </a:xfrm>
            <a:custGeom>
              <a:avLst/>
              <a:gdLst>
                <a:gd name="T0" fmla="*/ 2147483646 w 144"/>
                <a:gd name="T1" fmla="*/ 2147483646 h 198"/>
                <a:gd name="T2" fmla="*/ 2147483646 w 144"/>
                <a:gd name="T3" fmla="*/ 2147483646 h 198"/>
                <a:gd name="T4" fmla="*/ 2147483646 w 144"/>
                <a:gd name="T5" fmla="*/ 2147483646 h 198"/>
                <a:gd name="T6" fmla="*/ 2147483646 w 144"/>
                <a:gd name="T7" fmla="*/ 2147483646 h 198"/>
                <a:gd name="T8" fmla="*/ 2147483646 w 144"/>
                <a:gd name="T9" fmla="*/ 2147483646 h 198"/>
                <a:gd name="T10" fmla="*/ 2147483646 w 144"/>
                <a:gd name="T11" fmla="*/ 2147483646 h 198"/>
                <a:gd name="T12" fmla="*/ 2147483646 w 144"/>
                <a:gd name="T13" fmla="*/ 2147483646 h 198"/>
                <a:gd name="T14" fmla="*/ 2147483646 w 144"/>
                <a:gd name="T15" fmla="*/ 2147483646 h 198"/>
                <a:gd name="T16" fmla="*/ 2147483646 w 144"/>
                <a:gd name="T17" fmla="*/ 0 h 198"/>
                <a:gd name="T18" fmla="*/ 2147483646 w 144"/>
                <a:gd name="T19" fmla="*/ 0 h 198"/>
                <a:gd name="T20" fmla="*/ 2147483646 w 144"/>
                <a:gd name="T21" fmla="*/ 2147483646 h 198"/>
                <a:gd name="T22" fmla="*/ 2147483646 w 144"/>
                <a:gd name="T23" fmla="*/ 2147483646 h 198"/>
                <a:gd name="T24" fmla="*/ 2147483646 w 144"/>
                <a:gd name="T25" fmla="*/ 2147483646 h 198"/>
                <a:gd name="T26" fmla="*/ 2147483646 w 144"/>
                <a:gd name="T27" fmla="*/ 2147483646 h 198"/>
                <a:gd name="T28" fmla="*/ 2147483646 w 144"/>
                <a:gd name="T29" fmla="*/ 2147483646 h 198"/>
                <a:gd name="T30" fmla="*/ 2147483646 w 144"/>
                <a:gd name="T31" fmla="*/ 2147483646 h 198"/>
                <a:gd name="T32" fmla="*/ 0 w 144"/>
                <a:gd name="T33" fmla="*/ 2147483646 h 198"/>
                <a:gd name="T34" fmla="*/ 2147483646 w 144"/>
                <a:gd name="T35" fmla="*/ 2147483646 h 198"/>
                <a:gd name="T36" fmla="*/ 2147483646 w 144"/>
                <a:gd name="T37" fmla="*/ 2147483646 h 198"/>
                <a:gd name="T38" fmla="*/ 2147483646 w 144"/>
                <a:gd name="T39" fmla="*/ 2147483646 h 198"/>
                <a:gd name="T40" fmla="*/ 2147483646 w 144"/>
                <a:gd name="T41" fmla="*/ 2147483646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6" name="Freeform 393"/>
            <p:cNvSpPr>
              <a:spLocks/>
            </p:cNvSpPr>
            <p:nvPr/>
          </p:nvSpPr>
          <p:spPr bwMode="auto">
            <a:xfrm>
              <a:off x="4527550" y="3316287"/>
              <a:ext cx="63500" cy="157163"/>
            </a:xfrm>
            <a:custGeom>
              <a:avLst/>
              <a:gdLst>
                <a:gd name="T0" fmla="*/ 2147483646 w 48"/>
                <a:gd name="T1" fmla="*/ 2147483646 h 120"/>
                <a:gd name="T2" fmla="*/ 2147483646 w 48"/>
                <a:gd name="T3" fmla="*/ 2147483646 h 120"/>
                <a:gd name="T4" fmla="*/ 2147483646 w 48"/>
                <a:gd name="T5" fmla="*/ 2147483646 h 120"/>
                <a:gd name="T6" fmla="*/ 2147483646 w 48"/>
                <a:gd name="T7" fmla="*/ 2147483646 h 120"/>
                <a:gd name="T8" fmla="*/ 2147483646 w 48"/>
                <a:gd name="T9" fmla="*/ 0 h 120"/>
                <a:gd name="T10" fmla="*/ 2147483646 w 48"/>
                <a:gd name="T11" fmla="*/ 2147483646 h 120"/>
                <a:gd name="T12" fmla="*/ 2147483646 w 48"/>
                <a:gd name="T13" fmla="*/ 2147483646 h 120"/>
                <a:gd name="T14" fmla="*/ 0 w 48"/>
                <a:gd name="T15" fmla="*/ 2147483646 h 120"/>
                <a:gd name="T16" fmla="*/ 0 w 48"/>
                <a:gd name="T17" fmla="*/ 2147483646 h 120"/>
                <a:gd name="T18" fmla="*/ 2147483646 w 48"/>
                <a:gd name="T19" fmla="*/ 2147483646 h 120"/>
                <a:gd name="T20" fmla="*/ 2147483646 w 48"/>
                <a:gd name="T21" fmla="*/ 2147483646 h 120"/>
                <a:gd name="T22" fmla="*/ 2147483646 w 48"/>
                <a:gd name="T23" fmla="*/ 2147483646 h 120"/>
                <a:gd name="T24" fmla="*/ 2147483646 w 48"/>
                <a:gd name="T25" fmla="*/ 2147483646 h 120"/>
                <a:gd name="T26" fmla="*/ 2147483646 w 48"/>
                <a:gd name="T27" fmla="*/ 2147483646 h 120"/>
                <a:gd name="T28" fmla="*/ 2147483646 w 48"/>
                <a:gd name="T29" fmla="*/ 2147483646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7" name="Freeform 394"/>
            <p:cNvSpPr>
              <a:spLocks/>
            </p:cNvSpPr>
            <p:nvPr/>
          </p:nvSpPr>
          <p:spPr bwMode="auto">
            <a:xfrm>
              <a:off x="4503738" y="3357562"/>
              <a:ext cx="55562" cy="123825"/>
            </a:xfrm>
            <a:custGeom>
              <a:avLst/>
              <a:gdLst>
                <a:gd name="T0" fmla="*/ 2147483646 w 42"/>
                <a:gd name="T1" fmla="*/ 2147483646 h 96"/>
                <a:gd name="T2" fmla="*/ 2147483646 w 42"/>
                <a:gd name="T3" fmla="*/ 0 h 96"/>
                <a:gd name="T4" fmla="*/ 2147483646 w 42"/>
                <a:gd name="T5" fmla="*/ 2147483646 h 96"/>
                <a:gd name="T6" fmla="*/ 0 w 42"/>
                <a:gd name="T7" fmla="*/ 2147483646 h 96"/>
                <a:gd name="T8" fmla="*/ 0 w 42"/>
                <a:gd name="T9" fmla="*/ 2147483646 h 96"/>
                <a:gd name="T10" fmla="*/ 0 w 42"/>
                <a:gd name="T11" fmla="*/ 2147483646 h 96"/>
                <a:gd name="T12" fmla="*/ 2147483646 w 42"/>
                <a:gd name="T13" fmla="*/ 2147483646 h 96"/>
                <a:gd name="T14" fmla="*/ 2147483646 w 42"/>
                <a:gd name="T15" fmla="*/ 2147483646 h 96"/>
                <a:gd name="T16" fmla="*/ 2147483646 w 42"/>
                <a:gd name="T17" fmla="*/ 2147483646 h 96"/>
                <a:gd name="T18" fmla="*/ 2147483646 w 42"/>
                <a:gd name="T19" fmla="*/ 2147483646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8" name="Freeform 395"/>
            <p:cNvSpPr>
              <a:spLocks/>
            </p:cNvSpPr>
            <p:nvPr/>
          </p:nvSpPr>
          <p:spPr bwMode="auto">
            <a:xfrm>
              <a:off x="4795840" y="4052886"/>
              <a:ext cx="320675" cy="325439"/>
            </a:xfrm>
            <a:custGeom>
              <a:avLst/>
              <a:gdLst>
                <a:gd name="T0" fmla="*/ 2147483646 w 246"/>
                <a:gd name="T1" fmla="*/ 2147483646 h 252"/>
                <a:gd name="T2" fmla="*/ 2147483646 w 246"/>
                <a:gd name="T3" fmla="*/ 2147483646 h 252"/>
                <a:gd name="T4" fmla="*/ 2147483646 w 246"/>
                <a:gd name="T5" fmla="*/ 2147483646 h 252"/>
                <a:gd name="T6" fmla="*/ 2147483646 w 246"/>
                <a:gd name="T7" fmla="*/ 2147483646 h 252"/>
                <a:gd name="T8" fmla="*/ 2147483646 w 246"/>
                <a:gd name="T9" fmla="*/ 2147483646 h 252"/>
                <a:gd name="T10" fmla="*/ 2147483646 w 246"/>
                <a:gd name="T11" fmla="*/ 2147483646 h 252"/>
                <a:gd name="T12" fmla="*/ 2147483646 w 246"/>
                <a:gd name="T13" fmla="*/ 2147483646 h 252"/>
                <a:gd name="T14" fmla="*/ 2147483646 w 246"/>
                <a:gd name="T15" fmla="*/ 2147483646 h 252"/>
                <a:gd name="T16" fmla="*/ 2147483646 w 246"/>
                <a:gd name="T17" fmla="*/ 2147483646 h 252"/>
                <a:gd name="T18" fmla="*/ 2147483646 w 246"/>
                <a:gd name="T19" fmla="*/ 2147483646 h 252"/>
                <a:gd name="T20" fmla="*/ 2147483646 w 246"/>
                <a:gd name="T21" fmla="*/ 2147483646 h 252"/>
                <a:gd name="T22" fmla="*/ 2147483646 w 246"/>
                <a:gd name="T23" fmla="*/ 2147483646 h 252"/>
                <a:gd name="T24" fmla="*/ 2147483646 w 246"/>
                <a:gd name="T25" fmla="*/ 2147483646 h 252"/>
                <a:gd name="T26" fmla="*/ 2147483646 w 246"/>
                <a:gd name="T27" fmla="*/ 2147483646 h 252"/>
                <a:gd name="T28" fmla="*/ 2147483646 w 246"/>
                <a:gd name="T29" fmla="*/ 2147483646 h 252"/>
                <a:gd name="T30" fmla="*/ 2147483646 w 246"/>
                <a:gd name="T31" fmla="*/ 2147483646 h 252"/>
                <a:gd name="T32" fmla="*/ 2147483646 w 246"/>
                <a:gd name="T33" fmla="*/ 2147483646 h 252"/>
                <a:gd name="T34" fmla="*/ 2147483646 w 246"/>
                <a:gd name="T35" fmla="*/ 2147483646 h 252"/>
                <a:gd name="T36" fmla="*/ 2147483646 w 246"/>
                <a:gd name="T37" fmla="*/ 2147483646 h 252"/>
                <a:gd name="T38" fmla="*/ 2147483646 w 246"/>
                <a:gd name="T39" fmla="*/ 0 h 252"/>
                <a:gd name="T40" fmla="*/ 2147483646 w 246"/>
                <a:gd name="T41" fmla="*/ 2147483646 h 252"/>
                <a:gd name="T42" fmla="*/ 0 w 246"/>
                <a:gd name="T43" fmla="*/ 2147483646 h 252"/>
                <a:gd name="T44" fmla="*/ 2147483646 w 246"/>
                <a:gd name="T45" fmla="*/ 2147483646 h 252"/>
                <a:gd name="T46" fmla="*/ 2147483646 w 246"/>
                <a:gd name="T47" fmla="*/ 2147483646 h 252"/>
                <a:gd name="T48" fmla="*/ 2147483646 w 246"/>
                <a:gd name="T49" fmla="*/ 2147483646 h 252"/>
                <a:gd name="T50" fmla="*/ 2147483646 w 246"/>
                <a:gd name="T51" fmla="*/ 2147483646 h 252"/>
                <a:gd name="T52" fmla="*/ 2147483646 w 246"/>
                <a:gd name="T53" fmla="*/ 2147483646 h 252"/>
                <a:gd name="T54" fmla="*/ 2147483646 w 246"/>
                <a:gd name="T55" fmla="*/ 2147483646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29" name="Freeform 396"/>
            <p:cNvSpPr>
              <a:spLocks/>
            </p:cNvSpPr>
            <p:nvPr/>
          </p:nvSpPr>
          <p:spPr bwMode="auto">
            <a:xfrm>
              <a:off x="4527552" y="3160713"/>
              <a:ext cx="79375" cy="93663"/>
            </a:xfrm>
            <a:custGeom>
              <a:avLst/>
              <a:gdLst>
                <a:gd name="T0" fmla="*/ 0 w 10"/>
                <a:gd name="T1" fmla="*/ 2147483646 h 12"/>
                <a:gd name="T2" fmla="*/ 2147483646 w 10"/>
                <a:gd name="T3" fmla="*/ 2147483646 h 12"/>
                <a:gd name="T4" fmla="*/ 2147483646 w 10"/>
                <a:gd name="T5" fmla="*/ 2147483646 h 12"/>
                <a:gd name="T6" fmla="*/ 2147483646 w 10"/>
                <a:gd name="T7" fmla="*/ 2147483646 h 12"/>
                <a:gd name="T8" fmla="*/ 2147483646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0" name="Freeform 397"/>
            <p:cNvSpPr>
              <a:spLocks/>
            </p:cNvSpPr>
            <p:nvPr/>
          </p:nvSpPr>
          <p:spPr bwMode="auto">
            <a:xfrm>
              <a:off x="220665" y="962025"/>
              <a:ext cx="676275" cy="922339"/>
            </a:xfrm>
            <a:custGeom>
              <a:avLst/>
              <a:gdLst>
                <a:gd name="T0" fmla="*/ 2147483646 w 516"/>
                <a:gd name="T1" fmla="*/ 2147483646 h 709"/>
                <a:gd name="T2" fmla="*/ 2147483646 w 516"/>
                <a:gd name="T3" fmla="*/ 2147483646 h 709"/>
                <a:gd name="T4" fmla="*/ 2147483646 w 516"/>
                <a:gd name="T5" fmla="*/ 2147483646 h 709"/>
                <a:gd name="T6" fmla="*/ 2147483646 w 516"/>
                <a:gd name="T7" fmla="*/ 2147483646 h 709"/>
                <a:gd name="T8" fmla="*/ 2147483646 w 516"/>
                <a:gd name="T9" fmla="*/ 2147483646 h 709"/>
                <a:gd name="T10" fmla="*/ 2147483646 w 516"/>
                <a:gd name="T11" fmla="*/ 2147483646 h 709"/>
                <a:gd name="T12" fmla="*/ 2147483646 w 516"/>
                <a:gd name="T13" fmla="*/ 2147483646 h 709"/>
                <a:gd name="T14" fmla="*/ 2147483646 w 516"/>
                <a:gd name="T15" fmla="*/ 0 h 709"/>
                <a:gd name="T16" fmla="*/ 2147483646 w 516"/>
                <a:gd name="T17" fmla="*/ 2147483646 h 709"/>
                <a:gd name="T18" fmla="*/ 2147483646 w 516"/>
                <a:gd name="T19" fmla="*/ 2147483646 h 709"/>
                <a:gd name="T20" fmla="*/ 2147483646 w 516"/>
                <a:gd name="T21" fmla="*/ 2147483646 h 709"/>
                <a:gd name="T22" fmla="*/ 2147483646 w 516"/>
                <a:gd name="T23" fmla="*/ 2147483646 h 709"/>
                <a:gd name="T24" fmla="*/ 2147483646 w 516"/>
                <a:gd name="T25" fmla="*/ 2147483646 h 709"/>
                <a:gd name="T26" fmla="*/ 2147483646 w 516"/>
                <a:gd name="T27" fmla="*/ 2147483646 h 709"/>
                <a:gd name="T28" fmla="*/ 2147483646 w 516"/>
                <a:gd name="T29" fmla="*/ 2147483646 h 709"/>
                <a:gd name="T30" fmla="*/ 2147483646 w 516"/>
                <a:gd name="T31" fmla="*/ 2147483646 h 709"/>
                <a:gd name="T32" fmla="*/ 2147483646 w 516"/>
                <a:gd name="T33" fmla="*/ 2147483646 h 709"/>
                <a:gd name="T34" fmla="*/ 2147483646 w 516"/>
                <a:gd name="T35" fmla="*/ 2147483646 h 709"/>
                <a:gd name="T36" fmla="*/ 2147483646 w 516"/>
                <a:gd name="T37" fmla="*/ 2147483646 h 709"/>
                <a:gd name="T38" fmla="*/ 0 w 516"/>
                <a:gd name="T39" fmla="*/ 2147483646 h 709"/>
                <a:gd name="T40" fmla="*/ 2147483646 w 516"/>
                <a:gd name="T41" fmla="*/ 2147483646 h 709"/>
                <a:gd name="T42" fmla="*/ 2147483646 w 516"/>
                <a:gd name="T43" fmla="*/ 2147483646 h 709"/>
                <a:gd name="T44" fmla="*/ 2147483646 w 516"/>
                <a:gd name="T45" fmla="*/ 2147483646 h 709"/>
                <a:gd name="T46" fmla="*/ 2147483646 w 516"/>
                <a:gd name="T47" fmla="*/ 2147483646 h 709"/>
                <a:gd name="T48" fmla="*/ 2147483646 w 516"/>
                <a:gd name="T49" fmla="*/ 2147483646 h 709"/>
                <a:gd name="T50" fmla="*/ 2147483646 w 516"/>
                <a:gd name="T51" fmla="*/ 2147483646 h 709"/>
                <a:gd name="T52" fmla="*/ 2147483646 w 516"/>
                <a:gd name="T53" fmla="*/ 2147483646 h 709"/>
                <a:gd name="T54" fmla="*/ 2147483646 w 516"/>
                <a:gd name="T55" fmla="*/ 2147483646 h 709"/>
                <a:gd name="T56" fmla="*/ 2147483646 w 516"/>
                <a:gd name="T57" fmla="*/ 2147483646 h 709"/>
                <a:gd name="T58" fmla="*/ 2147483646 w 516"/>
                <a:gd name="T59" fmla="*/ 2147483646 h 709"/>
                <a:gd name="T60" fmla="*/ 2147483646 w 516"/>
                <a:gd name="T61" fmla="*/ 2147483646 h 709"/>
                <a:gd name="T62" fmla="*/ 2147483646 w 516"/>
                <a:gd name="T63" fmla="*/ 2147483646 h 709"/>
                <a:gd name="T64" fmla="*/ 2147483646 w 516"/>
                <a:gd name="T65" fmla="*/ 2147483646 h 709"/>
                <a:gd name="T66" fmla="*/ 2147483646 w 516"/>
                <a:gd name="T67" fmla="*/ 2147483646 h 709"/>
                <a:gd name="T68" fmla="*/ 2147483646 w 516"/>
                <a:gd name="T69" fmla="*/ 2147483646 h 709"/>
                <a:gd name="T70" fmla="*/ 2147483646 w 516"/>
                <a:gd name="T71" fmla="*/ 2147483646 h 709"/>
                <a:gd name="T72" fmla="*/ 2147483646 w 516"/>
                <a:gd name="T73" fmla="*/ 2147483646 h 709"/>
                <a:gd name="T74" fmla="*/ 2147483646 w 516"/>
                <a:gd name="T75" fmla="*/ 2147483646 h 709"/>
                <a:gd name="T76" fmla="*/ 2147483646 w 516"/>
                <a:gd name="T77" fmla="*/ 2147483646 h 709"/>
                <a:gd name="T78" fmla="*/ 2147483646 w 516"/>
                <a:gd name="T79" fmla="*/ 2147483646 h 709"/>
                <a:gd name="T80" fmla="*/ 2147483646 w 516"/>
                <a:gd name="T81" fmla="*/ 2147483646 h 709"/>
                <a:gd name="T82" fmla="*/ 2147483646 w 516"/>
                <a:gd name="T83" fmla="*/ 2147483646 h 709"/>
                <a:gd name="T84" fmla="*/ 2147483646 w 516"/>
                <a:gd name="T85" fmla="*/ 2147483646 h 709"/>
                <a:gd name="T86" fmla="*/ 2147483646 w 516"/>
                <a:gd name="T87" fmla="*/ 2147483646 h 709"/>
                <a:gd name="T88" fmla="*/ 2147483646 w 516"/>
                <a:gd name="T89" fmla="*/ 2147483646 h 709"/>
                <a:gd name="T90" fmla="*/ 2147483646 w 516"/>
                <a:gd name="T91" fmla="*/ 2147483646 h 709"/>
                <a:gd name="T92" fmla="*/ 2147483646 w 516"/>
                <a:gd name="T93" fmla="*/ 2147483646 h 709"/>
                <a:gd name="T94" fmla="*/ 2147483646 w 516"/>
                <a:gd name="T95" fmla="*/ 2147483646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1" name="Freeform 398"/>
            <p:cNvSpPr>
              <a:spLocks/>
            </p:cNvSpPr>
            <p:nvPr/>
          </p:nvSpPr>
          <p:spPr bwMode="auto">
            <a:xfrm>
              <a:off x="896938" y="923926"/>
              <a:ext cx="2119312" cy="1452563"/>
            </a:xfrm>
            <a:custGeom>
              <a:avLst/>
              <a:gdLst>
                <a:gd name="T0" fmla="*/ 2147483646 w 1622"/>
                <a:gd name="T1" fmla="*/ 2147483646 h 1117"/>
                <a:gd name="T2" fmla="*/ 2147483646 w 1622"/>
                <a:gd name="T3" fmla="*/ 2147483646 h 1117"/>
                <a:gd name="T4" fmla="*/ 2147483646 w 1622"/>
                <a:gd name="T5" fmla="*/ 2147483646 h 1117"/>
                <a:gd name="T6" fmla="*/ 2147483646 w 1622"/>
                <a:gd name="T7" fmla="*/ 2147483646 h 1117"/>
                <a:gd name="T8" fmla="*/ 2147483646 w 1622"/>
                <a:gd name="T9" fmla="*/ 2147483646 h 1117"/>
                <a:gd name="T10" fmla="*/ 2147483646 w 1622"/>
                <a:gd name="T11" fmla="*/ 2147483646 h 1117"/>
                <a:gd name="T12" fmla="*/ 2147483646 w 1622"/>
                <a:gd name="T13" fmla="*/ 2147483646 h 1117"/>
                <a:gd name="T14" fmla="*/ 2147483646 w 1622"/>
                <a:gd name="T15" fmla="*/ 2147483646 h 1117"/>
                <a:gd name="T16" fmla="*/ 2147483646 w 1622"/>
                <a:gd name="T17" fmla="*/ 2147483646 h 1117"/>
                <a:gd name="T18" fmla="*/ 2147483646 w 1622"/>
                <a:gd name="T19" fmla="*/ 2147483646 h 1117"/>
                <a:gd name="T20" fmla="*/ 2147483646 w 1622"/>
                <a:gd name="T21" fmla="*/ 2147483646 h 1117"/>
                <a:gd name="T22" fmla="*/ 2147483646 w 1622"/>
                <a:gd name="T23" fmla="*/ 2147483646 h 1117"/>
                <a:gd name="T24" fmla="*/ 2147483646 w 1622"/>
                <a:gd name="T25" fmla="*/ 2147483646 h 1117"/>
                <a:gd name="T26" fmla="*/ 2147483646 w 1622"/>
                <a:gd name="T27" fmla="*/ 2147483646 h 1117"/>
                <a:gd name="T28" fmla="*/ 2147483646 w 1622"/>
                <a:gd name="T29" fmla="*/ 2147483646 h 1117"/>
                <a:gd name="T30" fmla="*/ 2147483646 w 1622"/>
                <a:gd name="T31" fmla="*/ 2147483646 h 1117"/>
                <a:gd name="T32" fmla="*/ 2147483646 w 1622"/>
                <a:gd name="T33" fmla="*/ 2147483646 h 1117"/>
                <a:gd name="T34" fmla="*/ 2147483646 w 1622"/>
                <a:gd name="T35" fmla="*/ 2147483646 h 1117"/>
                <a:gd name="T36" fmla="*/ 2147483646 w 1622"/>
                <a:gd name="T37" fmla="*/ 2147483646 h 1117"/>
                <a:gd name="T38" fmla="*/ 2147483646 w 1622"/>
                <a:gd name="T39" fmla="*/ 2147483646 h 1117"/>
                <a:gd name="T40" fmla="*/ 2147483646 w 1622"/>
                <a:gd name="T41" fmla="*/ 2147483646 h 1117"/>
                <a:gd name="T42" fmla="*/ 2147483646 w 1622"/>
                <a:gd name="T43" fmla="*/ 2147483646 h 1117"/>
                <a:gd name="T44" fmla="*/ 2147483646 w 1622"/>
                <a:gd name="T45" fmla="*/ 2147483646 h 1117"/>
                <a:gd name="T46" fmla="*/ 2147483646 w 1622"/>
                <a:gd name="T47" fmla="*/ 2147483646 h 1117"/>
                <a:gd name="T48" fmla="*/ 2147483646 w 1622"/>
                <a:gd name="T49" fmla="*/ 2147483646 h 1117"/>
                <a:gd name="T50" fmla="*/ 2147483646 w 1622"/>
                <a:gd name="T51" fmla="*/ 2147483646 h 1117"/>
                <a:gd name="T52" fmla="*/ 2147483646 w 1622"/>
                <a:gd name="T53" fmla="*/ 2147483646 h 1117"/>
                <a:gd name="T54" fmla="*/ 2147483646 w 1622"/>
                <a:gd name="T55" fmla="*/ 2147483646 h 1117"/>
                <a:gd name="T56" fmla="*/ 2147483646 w 1622"/>
                <a:gd name="T57" fmla="*/ 2147483646 h 1117"/>
                <a:gd name="T58" fmla="*/ 2147483646 w 1622"/>
                <a:gd name="T59" fmla="*/ 2147483646 h 1117"/>
                <a:gd name="T60" fmla="*/ 2147483646 w 1622"/>
                <a:gd name="T61" fmla="*/ 2147483646 h 1117"/>
                <a:gd name="T62" fmla="*/ 2147483646 w 1622"/>
                <a:gd name="T63" fmla="*/ 2147483646 h 1117"/>
                <a:gd name="T64" fmla="*/ 2147483646 w 1622"/>
                <a:gd name="T65" fmla="*/ 2147483646 h 1117"/>
                <a:gd name="T66" fmla="*/ 2147483646 w 1622"/>
                <a:gd name="T67" fmla="*/ 2147483646 h 1117"/>
                <a:gd name="T68" fmla="*/ 2147483646 w 1622"/>
                <a:gd name="T69" fmla="*/ 2147483646 h 1117"/>
                <a:gd name="T70" fmla="*/ 2147483646 w 1622"/>
                <a:gd name="T71" fmla="*/ 2147483646 h 1117"/>
                <a:gd name="T72" fmla="*/ 2147483646 w 1622"/>
                <a:gd name="T73" fmla="*/ 2147483646 h 1117"/>
                <a:gd name="T74" fmla="*/ 2147483646 w 1622"/>
                <a:gd name="T75" fmla="*/ 2147483646 h 1117"/>
                <a:gd name="T76" fmla="*/ 2147483646 w 1622"/>
                <a:gd name="T77" fmla="*/ 2147483646 h 1117"/>
                <a:gd name="T78" fmla="*/ 2147483646 w 1622"/>
                <a:gd name="T79" fmla="*/ 2147483646 h 1117"/>
                <a:gd name="T80" fmla="*/ 2147483646 w 1622"/>
                <a:gd name="T81" fmla="*/ 0 h 1117"/>
                <a:gd name="T82" fmla="*/ 2147483646 w 1622"/>
                <a:gd name="T83" fmla="*/ 2147483646 h 1117"/>
                <a:gd name="T84" fmla="*/ 2147483646 w 1622"/>
                <a:gd name="T85" fmla="*/ 2147483646 h 1117"/>
                <a:gd name="T86" fmla="*/ 2147483646 w 1622"/>
                <a:gd name="T87" fmla="*/ 2147483646 h 1117"/>
                <a:gd name="T88" fmla="*/ 2147483646 w 1622"/>
                <a:gd name="T89" fmla="*/ 2147483646 h 1117"/>
                <a:gd name="T90" fmla="*/ 2147483646 w 1622"/>
                <a:gd name="T91" fmla="*/ 2147483646 h 1117"/>
                <a:gd name="T92" fmla="*/ 2147483646 w 1622"/>
                <a:gd name="T93" fmla="*/ 2147483646 h 1117"/>
                <a:gd name="T94" fmla="*/ 2147483646 w 1622"/>
                <a:gd name="T95" fmla="*/ 2147483646 h 1117"/>
                <a:gd name="T96" fmla="*/ 2147483646 w 1622"/>
                <a:gd name="T97" fmla="*/ 2147483646 h 1117"/>
                <a:gd name="T98" fmla="*/ 2147483646 w 1622"/>
                <a:gd name="T99" fmla="*/ 2147483646 h 1117"/>
                <a:gd name="T100" fmla="*/ 2147483646 w 1622"/>
                <a:gd name="T101" fmla="*/ 2147483646 h 1117"/>
                <a:gd name="T102" fmla="*/ 2147483646 w 1622"/>
                <a:gd name="T103" fmla="*/ 2147483646 h 1117"/>
                <a:gd name="T104" fmla="*/ 2147483646 w 1622"/>
                <a:gd name="T105" fmla="*/ 2147483646 h 1117"/>
                <a:gd name="T106" fmla="*/ 2147483646 w 1622"/>
                <a:gd name="T107" fmla="*/ 2147483646 h 1117"/>
                <a:gd name="T108" fmla="*/ 2147483646 w 1622"/>
                <a:gd name="T109" fmla="*/ 2147483646 h 1117"/>
                <a:gd name="T110" fmla="*/ 0 w 1622"/>
                <a:gd name="T111" fmla="*/ 2147483646 h 1117"/>
                <a:gd name="T112" fmla="*/ 2147483646 w 1622"/>
                <a:gd name="T113" fmla="*/ 2147483646 h 1117"/>
                <a:gd name="T114" fmla="*/ 2147483646 w 1622"/>
                <a:gd name="T115" fmla="*/ 2147483646 h 1117"/>
                <a:gd name="T116" fmla="*/ 2147483646 w 1622"/>
                <a:gd name="T117" fmla="*/ 2147483646 h 1117"/>
                <a:gd name="T118" fmla="*/ 2147483646 w 1622"/>
                <a:gd name="T119" fmla="*/ 2147483646 h 1117"/>
                <a:gd name="T120" fmla="*/ 2147483646 w 1622"/>
                <a:gd name="T121" fmla="*/ 2147483646 h 1117"/>
                <a:gd name="T122" fmla="*/ 2147483646 w 1622"/>
                <a:gd name="T123" fmla="*/ 2147483646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2" name="Freeform 399"/>
            <p:cNvSpPr>
              <a:spLocks/>
            </p:cNvSpPr>
            <p:nvPr/>
          </p:nvSpPr>
          <p:spPr bwMode="auto">
            <a:xfrm>
              <a:off x="1296988" y="2133601"/>
              <a:ext cx="1435100" cy="741363"/>
            </a:xfrm>
            <a:custGeom>
              <a:avLst/>
              <a:gdLst>
                <a:gd name="T0" fmla="*/ 2147483646 w 1099"/>
                <a:gd name="T1" fmla="*/ 2147483646 h 571"/>
                <a:gd name="T2" fmla="*/ 2147483646 w 1099"/>
                <a:gd name="T3" fmla="*/ 2147483646 h 571"/>
                <a:gd name="T4" fmla="*/ 2147483646 w 1099"/>
                <a:gd name="T5" fmla="*/ 2147483646 h 571"/>
                <a:gd name="T6" fmla="*/ 2147483646 w 1099"/>
                <a:gd name="T7" fmla="*/ 2147483646 h 571"/>
                <a:gd name="T8" fmla="*/ 2147483646 w 1099"/>
                <a:gd name="T9" fmla="*/ 2147483646 h 571"/>
                <a:gd name="T10" fmla="*/ 2147483646 w 1099"/>
                <a:gd name="T11" fmla="*/ 2147483646 h 571"/>
                <a:gd name="T12" fmla="*/ 2147483646 w 1099"/>
                <a:gd name="T13" fmla="*/ 2147483646 h 571"/>
                <a:gd name="T14" fmla="*/ 2147483646 w 1099"/>
                <a:gd name="T15" fmla="*/ 2147483646 h 571"/>
                <a:gd name="T16" fmla="*/ 2147483646 w 1099"/>
                <a:gd name="T17" fmla="*/ 2147483646 h 571"/>
                <a:gd name="T18" fmla="*/ 2147483646 w 1099"/>
                <a:gd name="T19" fmla="*/ 2147483646 h 571"/>
                <a:gd name="T20" fmla="*/ 2147483646 w 1099"/>
                <a:gd name="T21" fmla="*/ 2147483646 h 571"/>
                <a:gd name="T22" fmla="*/ 2147483646 w 1099"/>
                <a:gd name="T23" fmla="*/ 2147483646 h 571"/>
                <a:gd name="T24" fmla="*/ 2147483646 w 1099"/>
                <a:gd name="T25" fmla="*/ 2147483646 h 571"/>
                <a:gd name="T26" fmla="*/ 2147483646 w 1099"/>
                <a:gd name="T27" fmla="*/ 2147483646 h 571"/>
                <a:gd name="T28" fmla="*/ 2147483646 w 1099"/>
                <a:gd name="T29" fmla="*/ 2147483646 h 571"/>
                <a:gd name="T30" fmla="*/ 2147483646 w 1099"/>
                <a:gd name="T31" fmla="*/ 2147483646 h 571"/>
                <a:gd name="T32" fmla="*/ 2147483646 w 1099"/>
                <a:gd name="T33" fmla="*/ 2147483646 h 571"/>
                <a:gd name="T34" fmla="*/ 2147483646 w 1099"/>
                <a:gd name="T35" fmla="*/ 2147483646 h 571"/>
                <a:gd name="T36" fmla="*/ 2147483646 w 1099"/>
                <a:gd name="T37" fmla="*/ 2147483646 h 571"/>
                <a:gd name="T38" fmla="*/ 2147483646 w 1099"/>
                <a:gd name="T39" fmla="*/ 2147483646 h 571"/>
                <a:gd name="T40" fmla="*/ 2147483646 w 1099"/>
                <a:gd name="T41" fmla="*/ 2147483646 h 571"/>
                <a:gd name="T42" fmla="*/ 2147483646 w 1099"/>
                <a:gd name="T43" fmla="*/ 2147483646 h 571"/>
                <a:gd name="T44" fmla="*/ 2147483646 w 1099"/>
                <a:gd name="T45" fmla="*/ 2147483646 h 571"/>
                <a:gd name="T46" fmla="*/ 2147483646 w 1099"/>
                <a:gd name="T47" fmla="*/ 2147483646 h 571"/>
                <a:gd name="T48" fmla="*/ 2147483646 w 1099"/>
                <a:gd name="T49" fmla="*/ 2147483646 h 571"/>
                <a:gd name="T50" fmla="*/ 2147483646 w 1099"/>
                <a:gd name="T51" fmla="*/ 0 h 571"/>
                <a:gd name="T52" fmla="*/ 2147483646 w 1099"/>
                <a:gd name="T53" fmla="*/ 2147483646 h 571"/>
                <a:gd name="T54" fmla="*/ 2147483646 w 1099"/>
                <a:gd name="T55" fmla="*/ 2147483646 h 571"/>
                <a:gd name="T56" fmla="*/ 2147483646 w 1099"/>
                <a:gd name="T57" fmla="*/ 2147483646 h 571"/>
                <a:gd name="T58" fmla="*/ 0 w 1099"/>
                <a:gd name="T59" fmla="*/ 2147483646 h 571"/>
                <a:gd name="T60" fmla="*/ 2147483646 w 1099"/>
                <a:gd name="T61" fmla="*/ 2147483646 h 571"/>
                <a:gd name="T62" fmla="*/ 2147483646 w 1099"/>
                <a:gd name="T63" fmla="*/ 2147483646 h 571"/>
                <a:gd name="T64" fmla="*/ 2147483646 w 1099"/>
                <a:gd name="T65" fmla="*/ 2147483646 h 571"/>
                <a:gd name="T66" fmla="*/ 2147483646 w 1099"/>
                <a:gd name="T67" fmla="*/ 2147483646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3" name="Freeform 400"/>
            <p:cNvSpPr>
              <a:spLocks/>
            </p:cNvSpPr>
            <p:nvPr/>
          </p:nvSpPr>
          <p:spPr bwMode="auto">
            <a:xfrm>
              <a:off x="2212977" y="3140077"/>
              <a:ext cx="111125" cy="112713"/>
            </a:xfrm>
            <a:custGeom>
              <a:avLst/>
              <a:gdLst>
                <a:gd name="T0" fmla="*/ 2147483646 w 14"/>
                <a:gd name="T1" fmla="*/ 2147483646 h 14"/>
                <a:gd name="T2" fmla="*/ 2147483646 w 14"/>
                <a:gd name="T3" fmla="*/ 2147483646 h 14"/>
                <a:gd name="T4" fmla="*/ 2147483646 w 14"/>
                <a:gd name="T5" fmla="*/ 0 h 14"/>
                <a:gd name="T6" fmla="*/ 2147483646 w 14"/>
                <a:gd name="T7" fmla="*/ 2147483646 h 14"/>
                <a:gd name="T8" fmla="*/ 0 w 14"/>
                <a:gd name="T9" fmla="*/ 2147483646 h 14"/>
                <a:gd name="T10" fmla="*/ 2147483646 w 14"/>
                <a:gd name="T11" fmla="*/ 2147483646 h 14"/>
                <a:gd name="T12" fmla="*/ 2147483646 w 14"/>
                <a:gd name="T13" fmla="*/ 2147483646 h 14"/>
                <a:gd name="T14" fmla="*/ 2147483646 w 14"/>
                <a:gd name="T15" fmla="*/ 2147483646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4" name="Freeform 401"/>
            <p:cNvSpPr>
              <a:spLocks/>
            </p:cNvSpPr>
            <p:nvPr/>
          </p:nvSpPr>
          <p:spPr bwMode="auto">
            <a:xfrm>
              <a:off x="2252663" y="3243262"/>
              <a:ext cx="95250" cy="69851"/>
            </a:xfrm>
            <a:custGeom>
              <a:avLst/>
              <a:gdLst>
                <a:gd name="T0" fmla="*/ 2147483646 w 12"/>
                <a:gd name="T1" fmla="*/ 2147483646 h 9"/>
                <a:gd name="T2" fmla="*/ 2147483646 w 12"/>
                <a:gd name="T3" fmla="*/ 0 h 9"/>
                <a:gd name="T4" fmla="*/ 0 w 12"/>
                <a:gd name="T5" fmla="*/ 2147483646 h 9"/>
                <a:gd name="T6" fmla="*/ 2147483646 w 12"/>
                <a:gd name="T7" fmla="*/ 2147483646 h 9"/>
                <a:gd name="T8" fmla="*/ 2147483646 w 12"/>
                <a:gd name="T9" fmla="*/ 2147483646 h 9"/>
                <a:gd name="T10" fmla="*/ 2147483646 w 12"/>
                <a:gd name="T11" fmla="*/ 2147483646 h 9"/>
                <a:gd name="T12" fmla="*/ 2147483646 w 1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5" name="Freeform 402"/>
            <p:cNvSpPr>
              <a:spLocks/>
            </p:cNvSpPr>
            <p:nvPr/>
          </p:nvSpPr>
          <p:spPr bwMode="auto">
            <a:xfrm>
              <a:off x="2339975" y="3282951"/>
              <a:ext cx="141288" cy="60325"/>
            </a:xfrm>
            <a:custGeom>
              <a:avLst/>
              <a:gdLst>
                <a:gd name="T0" fmla="*/ 2147483646 w 18"/>
                <a:gd name="T1" fmla="*/ 2147483646 h 8"/>
                <a:gd name="T2" fmla="*/ 2147483646 w 18"/>
                <a:gd name="T3" fmla="*/ 2147483646 h 8"/>
                <a:gd name="T4" fmla="*/ 2147483646 w 18"/>
                <a:gd name="T5" fmla="*/ 2147483646 h 8"/>
                <a:gd name="T6" fmla="*/ 2147483646 w 18"/>
                <a:gd name="T7" fmla="*/ 0 h 8"/>
                <a:gd name="T8" fmla="*/ 0 w 18"/>
                <a:gd name="T9" fmla="*/ 2147483646 h 8"/>
                <a:gd name="T10" fmla="*/ 2147483646 w 18"/>
                <a:gd name="T11" fmla="*/ 2147483646 h 8"/>
                <a:gd name="T12" fmla="*/ 2147483646 w 18"/>
                <a:gd name="T13" fmla="*/ 2147483646 h 8"/>
                <a:gd name="T14" fmla="*/ 2147483646 w 18"/>
                <a:gd name="T15" fmla="*/ 2147483646 h 8"/>
                <a:gd name="T16" fmla="*/ 2147483646 w 18"/>
                <a:gd name="T17" fmla="*/ 2147483646 h 8"/>
                <a:gd name="T18" fmla="*/ 2147483646 w 18"/>
                <a:gd name="T19" fmla="*/ 2147483646 h 8"/>
                <a:gd name="T20" fmla="*/ 2147483646 w 18"/>
                <a:gd name="T21" fmla="*/ 2147483646 h 8"/>
                <a:gd name="T22" fmla="*/ 2147483646 w 18"/>
                <a:gd name="T23" fmla="*/ 2147483646 h 8"/>
                <a:gd name="T24" fmla="*/ 2147483646 w 18"/>
                <a:gd name="T25" fmla="*/ 2147483646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6" name="Freeform 403"/>
            <p:cNvSpPr>
              <a:spLocks/>
            </p:cNvSpPr>
            <p:nvPr/>
          </p:nvSpPr>
          <p:spPr bwMode="auto">
            <a:xfrm>
              <a:off x="2433638" y="3213100"/>
              <a:ext cx="290512" cy="319088"/>
            </a:xfrm>
            <a:custGeom>
              <a:avLst/>
              <a:gdLst>
                <a:gd name="T0" fmla="*/ 2147483646 w 37"/>
                <a:gd name="T1" fmla="*/ 2147483646 h 41"/>
                <a:gd name="T2" fmla="*/ 2147483646 w 37"/>
                <a:gd name="T3" fmla="*/ 2147483646 h 41"/>
                <a:gd name="T4" fmla="*/ 2147483646 w 37"/>
                <a:gd name="T5" fmla="*/ 2147483646 h 41"/>
                <a:gd name="T6" fmla="*/ 2147483646 w 37"/>
                <a:gd name="T7" fmla="*/ 2147483646 h 41"/>
                <a:gd name="T8" fmla="*/ 2147483646 w 37"/>
                <a:gd name="T9" fmla="*/ 2147483646 h 41"/>
                <a:gd name="T10" fmla="*/ 2147483646 w 37"/>
                <a:gd name="T11" fmla="*/ 2147483646 h 41"/>
                <a:gd name="T12" fmla="*/ 2147483646 w 37"/>
                <a:gd name="T13" fmla="*/ 2147483646 h 41"/>
                <a:gd name="T14" fmla="*/ 2147483646 w 37"/>
                <a:gd name="T15" fmla="*/ 2147483646 h 41"/>
                <a:gd name="T16" fmla="*/ 2147483646 w 37"/>
                <a:gd name="T17" fmla="*/ 2147483646 h 41"/>
                <a:gd name="T18" fmla="*/ 2147483646 w 37"/>
                <a:gd name="T19" fmla="*/ 2147483646 h 41"/>
                <a:gd name="T20" fmla="*/ 2147483646 w 37"/>
                <a:gd name="T21" fmla="*/ 0 h 41"/>
                <a:gd name="T22" fmla="*/ 2147483646 w 37"/>
                <a:gd name="T23" fmla="*/ 2147483646 h 41"/>
                <a:gd name="T24" fmla="*/ 2147483646 w 37"/>
                <a:gd name="T25" fmla="*/ 2147483646 h 41"/>
                <a:gd name="T26" fmla="*/ 2147483646 w 37"/>
                <a:gd name="T27" fmla="*/ 2147483646 h 41"/>
                <a:gd name="T28" fmla="*/ 2147483646 w 37"/>
                <a:gd name="T29" fmla="*/ 2147483646 h 41"/>
                <a:gd name="T30" fmla="*/ 2147483646 w 37"/>
                <a:gd name="T31" fmla="*/ 2147483646 h 41"/>
                <a:gd name="T32" fmla="*/ 2147483646 w 37"/>
                <a:gd name="T33" fmla="*/ 2147483646 h 41"/>
                <a:gd name="T34" fmla="*/ 2147483646 w 37"/>
                <a:gd name="T35" fmla="*/ 2147483646 h 41"/>
                <a:gd name="T36" fmla="*/ 2147483646 w 37"/>
                <a:gd name="T37" fmla="*/ 2147483646 h 41"/>
                <a:gd name="T38" fmla="*/ 2147483646 w 37"/>
                <a:gd name="T39" fmla="*/ 2147483646 h 41"/>
                <a:gd name="T40" fmla="*/ 2147483646 w 37"/>
                <a:gd name="T41" fmla="*/ 2147483646 h 41"/>
                <a:gd name="T42" fmla="*/ 2147483646 w 37"/>
                <a:gd name="T43" fmla="*/ 2147483646 h 41"/>
                <a:gd name="T44" fmla="*/ 0 w 37"/>
                <a:gd name="T45" fmla="*/ 2147483646 h 41"/>
                <a:gd name="T46" fmla="*/ 2147483646 w 37"/>
                <a:gd name="T47" fmla="*/ 2147483646 h 41"/>
                <a:gd name="T48" fmla="*/ 2147483646 w 37"/>
                <a:gd name="T49" fmla="*/ 2147483646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7" name="Freeform 422"/>
            <p:cNvSpPr>
              <a:spLocks/>
            </p:cNvSpPr>
            <p:nvPr/>
          </p:nvSpPr>
          <p:spPr bwMode="auto">
            <a:xfrm>
              <a:off x="2173288" y="3117850"/>
              <a:ext cx="150812" cy="69851"/>
            </a:xfrm>
            <a:custGeom>
              <a:avLst/>
              <a:gdLst>
                <a:gd name="T0" fmla="*/ 2147483646 w 19"/>
                <a:gd name="T1" fmla="*/ 2147483646 h 9"/>
                <a:gd name="T2" fmla="*/ 2147483646 w 19"/>
                <a:gd name="T3" fmla="*/ 2147483646 h 9"/>
                <a:gd name="T4" fmla="*/ 2147483646 w 19"/>
                <a:gd name="T5" fmla="*/ 0 h 9"/>
                <a:gd name="T6" fmla="*/ 2147483646 w 19"/>
                <a:gd name="T7" fmla="*/ 2147483646 h 9"/>
                <a:gd name="T8" fmla="*/ 0 w 19"/>
                <a:gd name="T9" fmla="*/ 2147483646 h 9"/>
                <a:gd name="T10" fmla="*/ 0 w 19"/>
                <a:gd name="T11" fmla="*/ 2147483646 h 9"/>
                <a:gd name="T12" fmla="*/ 2147483646 w 19"/>
                <a:gd name="T13" fmla="*/ 2147483646 h 9"/>
                <a:gd name="T14" fmla="*/ 2147483646 w 19"/>
                <a:gd name="T15" fmla="*/ 2147483646 h 9"/>
                <a:gd name="T16" fmla="*/ 2147483646 w 19"/>
                <a:gd name="T17" fmla="*/ 2147483646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8" name="Freeform 423"/>
            <p:cNvSpPr>
              <a:spLocks/>
            </p:cNvSpPr>
            <p:nvPr/>
          </p:nvSpPr>
          <p:spPr bwMode="auto">
            <a:xfrm>
              <a:off x="2093913" y="3076577"/>
              <a:ext cx="119062" cy="98425"/>
            </a:xfrm>
            <a:custGeom>
              <a:avLst/>
              <a:gdLst>
                <a:gd name="T0" fmla="*/ 2147483646 w 15"/>
                <a:gd name="T1" fmla="*/ 2147483646 h 12"/>
                <a:gd name="T2" fmla="*/ 2147483646 w 15"/>
                <a:gd name="T3" fmla="*/ 2147483646 h 12"/>
                <a:gd name="T4" fmla="*/ 2147483646 w 15"/>
                <a:gd name="T5" fmla="*/ 0 h 12"/>
                <a:gd name="T6" fmla="*/ 2147483646 w 15"/>
                <a:gd name="T7" fmla="*/ 0 h 12"/>
                <a:gd name="T8" fmla="*/ 2147483646 w 15"/>
                <a:gd name="T9" fmla="*/ 2147483646 h 12"/>
                <a:gd name="T10" fmla="*/ 2147483646 w 15"/>
                <a:gd name="T11" fmla="*/ 2147483646 h 12"/>
                <a:gd name="T12" fmla="*/ 2147483646 w 15"/>
                <a:gd name="T13" fmla="*/ 2147483646 h 12"/>
                <a:gd name="T14" fmla="*/ 2147483646 w 15"/>
                <a:gd name="T15" fmla="*/ 2147483646 h 12"/>
                <a:gd name="T16" fmla="*/ 0 w 15"/>
                <a:gd name="T17" fmla="*/ 2147483646 h 12"/>
                <a:gd name="T18" fmla="*/ 2147483646 w 15"/>
                <a:gd name="T19" fmla="*/ 2147483646 h 12"/>
                <a:gd name="T20" fmla="*/ 2147483646 w 15"/>
                <a:gd name="T21" fmla="*/ 2147483646 h 12"/>
                <a:gd name="T22" fmla="*/ 2147483646 w 15"/>
                <a:gd name="T23" fmla="*/ 2147483646 h 12"/>
                <a:gd name="T24" fmla="*/ 2147483646 w 15"/>
                <a:gd name="T25" fmla="*/ 2147483646 h 12"/>
                <a:gd name="T26" fmla="*/ 2147483646 w 15"/>
                <a:gd name="T27" fmla="*/ 2147483646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39" name="Freeform 424"/>
            <p:cNvSpPr>
              <a:spLocks/>
            </p:cNvSpPr>
            <p:nvPr/>
          </p:nvSpPr>
          <p:spPr bwMode="auto">
            <a:xfrm>
              <a:off x="1484313" y="2663826"/>
              <a:ext cx="754062" cy="493713"/>
            </a:xfrm>
            <a:custGeom>
              <a:avLst/>
              <a:gdLst>
                <a:gd name="T0" fmla="*/ 2147483646 w 576"/>
                <a:gd name="T1" fmla="*/ 2147483646 h 379"/>
                <a:gd name="T2" fmla="*/ 2147483646 w 576"/>
                <a:gd name="T3" fmla="*/ 2147483646 h 379"/>
                <a:gd name="T4" fmla="*/ 2147483646 w 576"/>
                <a:gd name="T5" fmla="*/ 2147483646 h 379"/>
                <a:gd name="T6" fmla="*/ 2147483646 w 576"/>
                <a:gd name="T7" fmla="*/ 2147483646 h 379"/>
                <a:gd name="T8" fmla="*/ 2147483646 w 576"/>
                <a:gd name="T9" fmla="*/ 2147483646 h 379"/>
                <a:gd name="T10" fmla="*/ 2147483646 w 576"/>
                <a:gd name="T11" fmla="*/ 2147483646 h 379"/>
                <a:gd name="T12" fmla="*/ 2147483646 w 576"/>
                <a:gd name="T13" fmla="*/ 2147483646 h 379"/>
                <a:gd name="T14" fmla="*/ 2147483646 w 576"/>
                <a:gd name="T15" fmla="*/ 2147483646 h 379"/>
                <a:gd name="T16" fmla="*/ 2147483646 w 576"/>
                <a:gd name="T17" fmla="*/ 2147483646 h 379"/>
                <a:gd name="T18" fmla="*/ 2147483646 w 576"/>
                <a:gd name="T19" fmla="*/ 2147483646 h 379"/>
                <a:gd name="T20" fmla="*/ 2147483646 w 576"/>
                <a:gd name="T21" fmla="*/ 2147483646 h 379"/>
                <a:gd name="T22" fmla="*/ 2147483646 w 576"/>
                <a:gd name="T23" fmla="*/ 2147483646 h 379"/>
                <a:gd name="T24" fmla="*/ 2147483646 w 576"/>
                <a:gd name="T25" fmla="*/ 2147483646 h 379"/>
                <a:gd name="T26" fmla="*/ 2147483646 w 576"/>
                <a:gd name="T27" fmla="*/ 2147483646 h 379"/>
                <a:gd name="T28" fmla="*/ 2147483646 w 576"/>
                <a:gd name="T29" fmla="*/ 2147483646 h 379"/>
                <a:gd name="T30" fmla="*/ 2147483646 w 576"/>
                <a:gd name="T31" fmla="*/ 2147483646 h 379"/>
                <a:gd name="T32" fmla="*/ 2147483646 w 576"/>
                <a:gd name="T33" fmla="*/ 2147483646 h 379"/>
                <a:gd name="T34" fmla="*/ 2147483646 w 576"/>
                <a:gd name="T35" fmla="*/ 2147483646 h 379"/>
                <a:gd name="T36" fmla="*/ 2147483646 w 576"/>
                <a:gd name="T37" fmla="*/ 2147483646 h 379"/>
                <a:gd name="T38" fmla="*/ 2147483646 w 576"/>
                <a:gd name="T39" fmla="*/ 2147483646 h 379"/>
                <a:gd name="T40" fmla="*/ 2147483646 w 576"/>
                <a:gd name="T41" fmla="*/ 2147483646 h 379"/>
                <a:gd name="T42" fmla="*/ 2147483646 w 576"/>
                <a:gd name="T43" fmla="*/ 2147483646 h 379"/>
                <a:gd name="T44" fmla="*/ 2147483646 w 576"/>
                <a:gd name="T45" fmla="*/ 2147483646 h 379"/>
                <a:gd name="T46" fmla="*/ 2147483646 w 576"/>
                <a:gd name="T47" fmla="*/ 2147483646 h 379"/>
                <a:gd name="T48" fmla="*/ 2147483646 w 576"/>
                <a:gd name="T49" fmla="*/ 0 h 379"/>
                <a:gd name="T50" fmla="*/ 0 w 576"/>
                <a:gd name="T51" fmla="*/ 2147483646 h 379"/>
                <a:gd name="T52" fmla="*/ 2147483646 w 576"/>
                <a:gd name="T53" fmla="*/ 2147483646 h 379"/>
                <a:gd name="T54" fmla="*/ 2147483646 w 576"/>
                <a:gd name="T55" fmla="*/ 2147483646 h 379"/>
                <a:gd name="T56" fmla="*/ 2147483646 w 576"/>
                <a:gd name="T57" fmla="*/ 2147483646 h 379"/>
                <a:gd name="T58" fmla="*/ 2147483646 w 576"/>
                <a:gd name="T59" fmla="*/ 2147483646 h 379"/>
                <a:gd name="T60" fmla="*/ 2147483646 w 576"/>
                <a:gd name="T61" fmla="*/ 2147483646 h 379"/>
                <a:gd name="T62" fmla="*/ 2147483646 w 576"/>
                <a:gd name="T63" fmla="*/ 2147483646 h 379"/>
                <a:gd name="T64" fmla="*/ 2147483646 w 576"/>
                <a:gd name="T65" fmla="*/ 2147483646 h 379"/>
                <a:gd name="T66" fmla="*/ 2147483646 w 576"/>
                <a:gd name="T67" fmla="*/ 2147483646 h 379"/>
                <a:gd name="T68" fmla="*/ 2147483646 w 576"/>
                <a:gd name="T69" fmla="*/ 2147483646 h 379"/>
                <a:gd name="T70" fmla="*/ 2147483646 w 576"/>
                <a:gd name="T71" fmla="*/ 2147483646 h 379"/>
                <a:gd name="T72" fmla="*/ 2147483646 w 576"/>
                <a:gd name="T73" fmla="*/ 2147483646 h 379"/>
                <a:gd name="T74" fmla="*/ 2147483646 w 576"/>
                <a:gd name="T75" fmla="*/ 2147483646 h 379"/>
                <a:gd name="T76" fmla="*/ 2147483646 w 576"/>
                <a:gd name="T77" fmla="*/ 2147483646 h 379"/>
                <a:gd name="T78" fmla="*/ 2147483646 w 576"/>
                <a:gd name="T79" fmla="*/ 2147483646 h 379"/>
                <a:gd name="T80" fmla="*/ 2147483646 w 576"/>
                <a:gd name="T81" fmla="*/ 2147483646 h 379"/>
                <a:gd name="T82" fmla="*/ 2147483646 w 576"/>
                <a:gd name="T83" fmla="*/ 2147483646 h 379"/>
                <a:gd name="T84" fmla="*/ 2147483646 w 576"/>
                <a:gd name="T85" fmla="*/ 2147483646 h 379"/>
                <a:gd name="T86" fmla="*/ 2147483646 w 576"/>
                <a:gd name="T87" fmla="*/ 2147483646 h 379"/>
                <a:gd name="T88" fmla="*/ 2147483646 w 576"/>
                <a:gd name="T89" fmla="*/ 2147483646 h 379"/>
                <a:gd name="T90" fmla="*/ 2147483646 w 576"/>
                <a:gd name="T91" fmla="*/ 2147483646 h 379"/>
                <a:gd name="T92" fmla="*/ 2147483646 w 576"/>
                <a:gd name="T93" fmla="*/ 2147483646 h 379"/>
                <a:gd name="T94" fmla="*/ 2147483646 w 576"/>
                <a:gd name="T95" fmla="*/ 2147483646 h 379"/>
                <a:gd name="T96" fmla="*/ 2147483646 w 576"/>
                <a:gd name="T97" fmla="*/ 2147483646 h 379"/>
                <a:gd name="T98" fmla="*/ 2147483646 w 576"/>
                <a:gd name="T99" fmla="*/ 2147483646 h 379"/>
                <a:gd name="T100" fmla="*/ 2147483646 w 576"/>
                <a:gd name="T101" fmla="*/ 2147483646 h 379"/>
                <a:gd name="T102" fmla="*/ 2147483646 w 576"/>
                <a:gd name="T103" fmla="*/ 2147483646 h 379"/>
                <a:gd name="T104" fmla="*/ 2147483646 w 576"/>
                <a:gd name="T105" fmla="*/ 2147483646 h 379"/>
                <a:gd name="T106" fmla="*/ 2147483646 w 576"/>
                <a:gd name="T107" fmla="*/ 2147483646 h 379"/>
                <a:gd name="T108" fmla="*/ 2147483646 w 576"/>
                <a:gd name="T109" fmla="*/ 2147483646 h 379"/>
                <a:gd name="T110" fmla="*/ 2147483646 w 576"/>
                <a:gd name="T111" fmla="*/ 2147483646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0" name="Freeform 425"/>
            <p:cNvSpPr>
              <a:spLocks/>
            </p:cNvSpPr>
            <p:nvPr/>
          </p:nvSpPr>
          <p:spPr bwMode="auto">
            <a:xfrm rot="-852288">
              <a:off x="2717800" y="685800"/>
              <a:ext cx="812800" cy="896939"/>
            </a:xfrm>
            <a:custGeom>
              <a:avLst/>
              <a:gdLst>
                <a:gd name="T0" fmla="*/ 2147483646 w 1125"/>
                <a:gd name="T1" fmla="*/ 2147483646 h 2047"/>
                <a:gd name="T2" fmla="*/ 2147483646 w 1125"/>
                <a:gd name="T3" fmla="*/ 2147483646 h 2047"/>
                <a:gd name="T4" fmla="*/ 2147483646 w 1125"/>
                <a:gd name="T5" fmla="*/ 2147483646 h 2047"/>
                <a:gd name="T6" fmla="*/ 2147483646 w 1125"/>
                <a:gd name="T7" fmla="*/ 2147483646 h 2047"/>
                <a:gd name="T8" fmla="*/ 2147483646 w 1125"/>
                <a:gd name="T9" fmla="*/ 2147483646 h 2047"/>
                <a:gd name="T10" fmla="*/ 2147483646 w 1125"/>
                <a:gd name="T11" fmla="*/ 2147483646 h 2047"/>
                <a:gd name="T12" fmla="*/ 2147483646 w 1125"/>
                <a:gd name="T13" fmla="*/ 2147483646 h 2047"/>
                <a:gd name="T14" fmla="*/ 2147483646 w 1125"/>
                <a:gd name="T15" fmla="*/ 2147483646 h 2047"/>
                <a:gd name="T16" fmla="*/ 2147483646 w 1125"/>
                <a:gd name="T17" fmla="*/ 2147483646 h 2047"/>
                <a:gd name="T18" fmla="*/ 2147483646 w 1125"/>
                <a:gd name="T19" fmla="*/ 2147483646 h 2047"/>
                <a:gd name="T20" fmla="*/ 2147483646 w 1125"/>
                <a:gd name="T21" fmla="*/ 2147483646 h 2047"/>
                <a:gd name="T22" fmla="*/ 2147483646 w 1125"/>
                <a:gd name="T23" fmla="*/ 2147483646 h 2047"/>
                <a:gd name="T24" fmla="*/ 2147483646 w 1125"/>
                <a:gd name="T25" fmla="*/ 2147483646 h 2047"/>
                <a:gd name="T26" fmla="*/ 2147483646 w 1125"/>
                <a:gd name="T27" fmla="*/ 2147483646 h 2047"/>
                <a:gd name="T28" fmla="*/ 2147483646 w 1125"/>
                <a:gd name="T29" fmla="*/ 2147483646 h 2047"/>
                <a:gd name="T30" fmla="*/ 2147483646 w 1125"/>
                <a:gd name="T31" fmla="*/ 2147483646 h 2047"/>
                <a:gd name="T32" fmla="*/ 2147483646 w 1125"/>
                <a:gd name="T33" fmla="*/ 2147483646 h 2047"/>
                <a:gd name="T34" fmla="*/ 2147483646 w 1125"/>
                <a:gd name="T35" fmla="*/ 2147483646 h 2047"/>
                <a:gd name="T36" fmla="*/ 2147483646 w 1125"/>
                <a:gd name="T37" fmla="*/ 2147483646 h 2047"/>
                <a:gd name="T38" fmla="*/ 2147483646 w 1125"/>
                <a:gd name="T39" fmla="*/ 2147483646 h 2047"/>
                <a:gd name="T40" fmla="*/ 2147483646 w 1125"/>
                <a:gd name="T41" fmla="*/ 2147483646 h 2047"/>
                <a:gd name="T42" fmla="*/ 2147483646 w 1125"/>
                <a:gd name="T43" fmla="*/ 2147483646 h 2047"/>
                <a:gd name="T44" fmla="*/ 2147483646 w 1125"/>
                <a:gd name="T45" fmla="*/ 2147483646 h 2047"/>
                <a:gd name="T46" fmla="*/ 2147483646 w 1125"/>
                <a:gd name="T47" fmla="*/ 2147483646 h 2047"/>
                <a:gd name="T48" fmla="*/ 2147483646 w 1125"/>
                <a:gd name="T49" fmla="*/ 2147483646 h 2047"/>
                <a:gd name="T50" fmla="*/ 2147483646 w 1125"/>
                <a:gd name="T51" fmla="*/ 2147483646 h 2047"/>
                <a:gd name="T52" fmla="*/ 2147483646 w 1125"/>
                <a:gd name="T53" fmla="*/ 2147483646 h 2047"/>
                <a:gd name="T54" fmla="*/ 2147483646 w 1125"/>
                <a:gd name="T55" fmla="*/ 2147483646 h 2047"/>
                <a:gd name="T56" fmla="*/ 2147483646 w 1125"/>
                <a:gd name="T57" fmla="*/ 2147483646 h 2047"/>
                <a:gd name="T58" fmla="*/ 2147483646 w 1125"/>
                <a:gd name="T59" fmla="*/ 2147483646 h 2047"/>
                <a:gd name="T60" fmla="*/ 2147483646 w 1125"/>
                <a:gd name="T61" fmla="*/ 2147483646 h 2047"/>
                <a:gd name="T62" fmla="*/ 2147483646 w 1125"/>
                <a:gd name="T63" fmla="*/ 2147483646 h 2047"/>
                <a:gd name="T64" fmla="*/ 2147483646 w 1125"/>
                <a:gd name="T65" fmla="*/ 2147483646 h 2047"/>
                <a:gd name="T66" fmla="*/ 2147483646 w 1125"/>
                <a:gd name="T67" fmla="*/ 2147483646 h 2047"/>
                <a:gd name="T68" fmla="*/ 2147483646 w 1125"/>
                <a:gd name="T69" fmla="*/ 2147483646 h 2047"/>
                <a:gd name="T70" fmla="*/ 2147483646 w 1125"/>
                <a:gd name="T71" fmla="*/ 2147483646 h 2047"/>
                <a:gd name="T72" fmla="*/ 2147483646 w 1125"/>
                <a:gd name="T73" fmla="*/ 2147483646 h 2047"/>
                <a:gd name="T74" fmla="*/ 2147483646 w 1125"/>
                <a:gd name="T75" fmla="*/ 2147483646 h 2047"/>
                <a:gd name="T76" fmla="*/ 2147483646 w 1125"/>
                <a:gd name="T77" fmla="*/ 2147483646 h 2047"/>
                <a:gd name="T78" fmla="*/ 2147483646 w 1125"/>
                <a:gd name="T79" fmla="*/ 2147483646 h 2047"/>
                <a:gd name="T80" fmla="*/ 2147483646 w 1125"/>
                <a:gd name="T81" fmla="*/ 2147483646 h 2047"/>
                <a:gd name="T82" fmla="*/ 2147483646 w 1125"/>
                <a:gd name="T83" fmla="*/ 2147483646 h 2047"/>
                <a:gd name="T84" fmla="*/ 2147483646 w 1125"/>
                <a:gd name="T85" fmla="*/ 2147483646 h 2047"/>
                <a:gd name="T86" fmla="*/ 2147483646 w 1125"/>
                <a:gd name="T87" fmla="*/ 2147483646 h 2047"/>
                <a:gd name="T88" fmla="*/ 2147483646 w 1125"/>
                <a:gd name="T89" fmla="*/ 2147483646 h 2047"/>
                <a:gd name="T90" fmla="*/ 2147483646 w 1125"/>
                <a:gd name="T91" fmla="*/ 2147483646 h 2047"/>
                <a:gd name="T92" fmla="*/ 2147483646 w 1125"/>
                <a:gd name="T93" fmla="*/ 2147483646 h 2047"/>
                <a:gd name="T94" fmla="*/ 2147483646 w 1125"/>
                <a:gd name="T95" fmla="*/ 2147483646 h 2047"/>
                <a:gd name="T96" fmla="*/ 2147483646 w 1125"/>
                <a:gd name="T97" fmla="*/ 2147483646 h 2047"/>
                <a:gd name="T98" fmla="*/ 2147483646 w 1125"/>
                <a:gd name="T99" fmla="*/ 2147483646 h 2047"/>
                <a:gd name="T100" fmla="*/ 2147483646 w 1125"/>
                <a:gd name="T101" fmla="*/ 2147483646 h 2047"/>
                <a:gd name="T102" fmla="*/ 2147483646 w 1125"/>
                <a:gd name="T103" fmla="*/ 2147483646 h 2047"/>
                <a:gd name="T104" fmla="*/ 2147483646 w 1125"/>
                <a:gd name="T105" fmla="*/ 2147483646 h 2047"/>
                <a:gd name="T106" fmla="*/ 2147483646 w 1125"/>
                <a:gd name="T107" fmla="*/ 2147483646 h 2047"/>
                <a:gd name="T108" fmla="*/ 2147483646 w 1125"/>
                <a:gd name="T109" fmla="*/ 2147483646 h 2047"/>
                <a:gd name="T110" fmla="*/ 2147483646 w 1125"/>
                <a:gd name="T111" fmla="*/ 2147483646 h 2047"/>
                <a:gd name="T112" fmla="*/ 2147483646 w 1125"/>
                <a:gd name="T113" fmla="*/ 2147483646 h 2047"/>
                <a:gd name="T114" fmla="*/ 2147483646 w 1125"/>
                <a:gd name="T115" fmla="*/ 2147483646 h 2047"/>
                <a:gd name="T116" fmla="*/ 2147483646 w 1125"/>
                <a:gd name="T117" fmla="*/ 2147483646 h 2047"/>
                <a:gd name="T118" fmla="*/ 2147483646 w 1125"/>
                <a:gd name="T119" fmla="*/ 2147483646 h 2047"/>
                <a:gd name="T120" fmla="*/ 2147483646 w 1125"/>
                <a:gd name="T121" fmla="*/ 2147483646 h 2047"/>
                <a:gd name="T122" fmla="*/ 2147483646 w 1125"/>
                <a:gd name="T123" fmla="*/ 2147483646 h 2047"/>
                <a:gd name="T124" fmla="*/ 2147483646 w 1125"/>
                <a:gd name="T125" fmla="*/ 2147483646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1" name="Freeform 426"/>
            <p:cNvSpPr>
              <a:spLocks/>
            </p:cNvSpPr>
            <p:nvPr/>
          </p:nvSpPr>
          <p:spPr bwMode="auto">
            <a:xfrm>
              <a:off x="1751015" y="927102"/>
              <a:ext cx="41275" cy="36513"/>
            </a:xfrm>
            <a:custGeom>
              <a:avLst/>
              <a:gdLst>
                <a:gd name="T0" fmla="*/ 2147483646 w 40"/>
                <a:gd name="T1" fmla="*/ 2147483646 h 36"/>
                <a:gd name="T2" fmla="*/ 2147483646 w 40"/>
                <a:gd name="T3" fmla="*/ 2147483646 h 36"/>
                <a:gd name="T4" fmla="*/ 2147483646 w 40"/>
                <a:gd name="T5" fmla="*/ 2147483646 h 36"/>
                <a:gd name="T6" fmla="*/ 2147483646 w 40"/>
                <a:gd name="T7" fmla="*/ 2147483646 h 36"/>
                <a:gd name="T8" fmla="*/ 2147483646 w 40"/>
                <a:gd name="T9" fmla="*/ 2147483646 h 36"/>
                <a:gd name="T10" fmla="*/ 2147483646 w 40"/>
                <a:gd name="T11" fmla="*/ 2147483646 h 36"/>
                <a:gd name="T12" fmla="*/ 2147483646 w 40"/>
                <a:gd name="T13" fmla="*/ 2147483646 h 36"/>
                <a:gd name="T14" fmla="*/ 2147483646 w 40"/>
                <a:gd name="T15" fmla="*/ 2147483646 h 36"/>
                <a:gd name="T16" fmla="*/ 2147483646 w 40"/>
                <a:gd name="T17" fmla="*/ 2147483646 h 36"/>
                <a:gd name="T18" fmla="*/ 2147483646 w 40"/>
                <a:gd name="T19" fmla="*/ 2147483646 h 36"/>
                <a:gd name="T20" fmla="*/ 2147483646 w 40"/>
                <a:gd name="T21" fmla="*/ 2147483646 h 36"/>
                <a:gd name="T22" fmla="*/ 2147483646 w 40"/>
                <a:gd name="T23" fmla="*/ 2147483646 h 36"/>
                <a:gd name="T24" fmla="*/ 2147483646 w 40"/>
                <a:gd name="T25" fmla="*/ 2147483646 h 36"/>
                <a:gd name="T26" fmla="*/ 2147483646 w 40"/>
                <a:gd name="T27" fmla="*/ 2147483646 h 36"/>
                <a:gd name="T28" fmla="*/ 0 w 40"/>
                <a:gd name="T29" fmla="*/ 2147483646 h 36"/>
                <a:gd name="T30" fmla="*/ 2147483646 w 40"/>
                <a:gd name="T31" fmla="*/ 2147483646 h 36"/>
                <a:gd name="T32" fmla="*/ 2147483646 w 40"/>
                <a:gd name="T33" fmla="*/ 2147483646 h 36"/>
                <a:gd name="T34" fmla="*/ 2147483646 w 40"/>
                <a:gd name="T35" fmla="*/ 2147483646 h 36"/>
                <a:gd name="T36" fmla="*/ 2147483646 w 40"/>
                <a:gd name="T37" fmla="*/ 2147483646 h 36"/>
                <a:gd name="T38" fmla="*/ 2147483646 w 40"/>
                <a:gd name="T39" fmla="*/ 0 h 36"/>
                <a:gd name="T40" fmla="*/ 2147483646 w 40"/>
                <a:gd name="T41" fmla="*/ 2147483646 h 36"/>
                <a:gd name="T42" fmla="*/ 2147483646 w 40"/>
                <a:gd name="T43" fmla="*/ 2147483646 h 36"/>
                <a:gd name="T44" fmla="*/ 2147483646 w 40"/>
                <a:gd name="T45" fmla="*/ 2147483646 h 36"/>
                <a:gd name="T46" fmla="*/ 2147483646 w 40"/>
                <a:gd name="T47" fmla="*/ 2147483646 h 36"/>
                <a:gd name="T48" fmla="*/ 2147483646 w 40"/>
                <a:gd name="T49" fmla="*/ 2147483646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2" name="Freeform 427"/>
            <p:cNvSpPr>
              <a:spLocks/>
            </p:cNvSpPr>
            <p:nvPr/>
          </p:nvSpPr>
          <p:spPr bwMode="auto">
            <a:xfrm>
              <a:off x="2103438" y="1222376"/>
              <a:ext cx="0" cy="4763"/>
            </a:xfrm>
            <a:custGeom>
              <a:avLst/>
              <a:gdLst>
                <a:gd name="T0" fmla="*/ 1 w 1"/>
                <a:gd name="T1" fmla="*/ 2147483646 h 4"/>
                <a:gd name="T2" fmla="*/ 1 w 1"/>
                <a:gd name="T3" fmla="*/ 2147483646 h 4"/>
                <a:gd name="T4" fmla="*/ 1 w 1"/>
                <a:gd name="T5" fmla="*/ 2147483646 h 4"/>
                <a:gd name="T6" fmla="*/ 0 w 1"/>
                <a:gd name="T7" fmla="*/ 0 h 4"/>
                <a:gd name="T8" fmla="*/ 0 w 1"/>
                <a:gd name="T9" fmla="*/ 0 h 4"/>
                <a:gd name="T10" fmla="*/ 1 w 1"/>
                <a:gd name="T11" fmla="*/ 2147483646 h 4"/>
                <a:gd name="T12" fmla="*/ 1 w 1"/>
                <a:gd name="T13" fmla="*/ 2147483646 h 4"/>
                <a:gd name="T14" fmla="*/ 1 w 1"/>
                <a:gd name="T15" fmla="*/ 2147483646 h 4"/>
                <a:gd name="T16" fmla="*/ 1 w 1"/>
                <a:gd name="T17" fmla="*/ 2147483646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3" name="Freeform 428"/>
            <p:cNvSpPr>
              <a:spLocks/>
            </p:cNvSpPr>
            <p:nvPr/>
          </p:nvSpPr>
          <p:spPr bwMode="auto">
            <a:xfrm>
              <a:off x="2460626" y="1255714"/>
              <a:ext cx="3175" cy="6351"/>
            </a:xfrm>
            <a:custGeom>
              <a:avLst/>
              <a:gdLst>
                <a:gd name="T0" fmla="*/ 2147483646 w 5"/>
                <a:gd name="T1" fmla="*/ 2147483646 h 8"/>
                <a:gd name="T2" fmla="*/ 2147483646 w 5"/>
                <a:gd name="T3" fmla="*/ 2147483646 h 8"/>
                <a:gd name="T4" fmla="*/ 2147483646 w 5"/>
                <a:gd name="T5" fmla="*/ 2147483646 h 8"/>
                <a:gd name="T6" fmla="*/ 2147483646 w 5"/>
                <a:gd name="T7" fmla="*/ 2147483646 h 8"/>
                <a:gd name="T8" fmla="*/ 2147483646 w 5"/>
                <a:gd name="T9" fmla="*/ 0 h 8"/>
                <a:gd name="T10" fmla="*/ 0 w 5"/>
                <a:gd name="T11" fmla="*/ 0 h 8"/>
                <a:gd name="T12" fmla="*/ 0 w 5"/>
                <a:gd name="T13" fmla="*/ 2147483646 h 8"/>
                <a:gd name="T14" fmla="*/ 2147483646 w 5"/>
                <a:gd name="T15" fmla="*/ 2147483646 h 8"/>
                <a:gd name="T16" fmla="*/ 2147483646 w 5"/>
                <a:gd name="T17" fmla="*/ 214748364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4" name="Freeform 429"/>
            <p:cNvSpPr>
              <a:spLocks/>
            </p:cNvSpPr>
            <p:nvPr/>
          </p:nvSpPr>
          <p:spPr bwMode="auto">
            <a:xfrm>
              <a:off x="2109790" y="838200"/>
              <a:ext cx="14287" cy="14288"/>
            </a:xfrm>
            <a:custGeom>
              <a:avLst/>
              <a:gdLst>
                <a:gd name="T0" fmla="*/ 2147483646 w 14"/>
                <a:gd name="T1" fmla="*/ 2147483646 h 15"/>
                <a:gd name="T2" fmla="*/ 2147483646 w 14"/>
                <a:gd name="T3" fmla="*/ 2147483646 h 15"/>
                <a:gd name="T4" fmla="*/ 2147483646 w 14"/>
                <a:gd name="T5" fmla="*/ 2147483646 h 15"/>
                <a:gd name="T6" fmla="*/ 2147483646 w 14"/>
                <a:gd name="T7" fmla="*/ 2147483646 h 15"/>
                <a:gd name="T8" fmla="*/ 2147483646 w 14"/>
                <a:gd name="T9" fmla="*/ 2147483646 h 15"/>
                <a:gd name="T10" fmla="*/ 2147483646 w 14"/>
                <a:gd name="T11" fmla="*/ 2147483646 h 15"/>
                <a:gd name="T12" fmla="*/ 2147483646 w 14"/>
                <a:gd name="T13" fmla="*/ 2147483646 h 15"/>
                <a:gd name="T14" fmla="*/ 2147483646 w 14"/>
                <a:gd name="T15" fmla="*/ 2147483646 h 15"/>
                <a:gd name="T16" fmla="*/ 2147483646 w 14"/>
                <a:gd name="T17" fmla="*/ 0 h 15"/>
                <a:gd name="T18" fmla="*/ 2147483646 w 14"/>
                <a:gd name="T19" fmla="*/ 2147483646 h 15"/>
                <a:gd name="T20" fmla="*/ 2147483646 w 14"/>
                <a:gd name="T21" fmla="*/ 2147483646 h 15"/>
                <a:gd name="T22" fmla="*/ 2147483646 w 14"/>
                <a:gd name="T23" fmla="*/ 2147483646 h 15"/>
                <a:gd name="T24" fmla="*/ 0 w 14"/>
                <a:gd name="T25" fmla="*/ 2147483646 h 15"/>
                <a:gd name="T26" fmla="*/ 2147483646 w 14"/>
                <a:gd name="T27" fmla="*/ 2147483646 h 15"/>
                <a:gd name="T28" fmla="*/ 2147483646 w 14"/>
                <a:gd name="T29" fmla="*/ 2147483646 h 15"/>
                <a:gd name="T30" fmla="*/ 2147483646 w 14"/>
                <a:gd name="T31" fmla="*/ 2147483646 h 15"/>
                <a:gd name="T32" fmla="*/ 2147483646 w 14"/>
                <a:gd name="T33" fmla="*/ 2147483646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5" name="Freeform 430"/>
            <p:cNvSpPr>
              <a:spLocks/>
            </p:cNvSpPr>
            <p:nvPr/>
          </p:nvSpPr>
          <p:spPr bwMode="auto">
            <a:xfrm>
              <a:off x="2297113" y="1306513"/>
              <a:ext cx="144462" cy="120651"/>
            </a:xfrm>
            <a:custGeom>
              <a:avLst/>
              <a:gdLst>
                <a:gd name="T0" fmla="*/ 2147483646 w 135"/>
                <a:gd name="T1" fmla="*/ 2147483646 h 119"/>
                <a:gd name="T2" fmla="*/ 2147483646 w 135"/>
                <a:gd name="T3" fmla="*/ 2147483646 h 119"/>
                <a:gd name="T4" fmla="*/ 2147483646 w 135"/>
                <a:gd name="T5" fmla="*/ 2147483646 h 119"/>
                <a:gd name="T6" fmla="*/ 2147483646 w 135"/>
                <a:gd name="T7" fmla="*/ 2147483646 h 119"/>
                <a:gd name="T8" fmla="*/ 2147483646 w 135"/>
                <a:gd name="T9" fmla="*/ 2147483646 h 119"/>
                <a:gd name="T10" fmla="*/ 2147483646 w 135"/>
                <a:gd name="T11" fmla="*/ 2147483646 h 119"/>
                <a:gd name="T12" fmla="*/ 2147483646 w 135"/>
                <a:gd name="T13" fmla="*/ 2147483646 h 119"/>
                <a:gd name="T14" fmla="*/ 2147483646 w 135"/>
                <a:gd name="T15" fmla="*/ 2147483646 h 119"/>
                <a:gd name="T16" fmla="*/ 2147483646 w 135"/>
                <a:gd name="T17" fmla="*/ 2147483646 h 119"/>
                <a:gd name="T18" fmla="*/ 2147483646 w 135"/>
                <a:gd name="T19" fmla="*/ 2147483646 h 119"/>
                <a:gd name="T20" fmla="*/ 2147483646 w 135"/>
                <a:gd name="T21" fmla="*/ 2147483646 h 119"/>
                <a:gd name="T22" fmla="*/ 2147483646 w 135"/>
                <a:gd name="T23" fmla="*/ 2147483646 h 119"/>
                <a:gd name="T24" fmla="*/ 2147483646 w 135"/>
                <a:gd name="T25" fmla="*/ 2147483646 h 119"/>
                <a:gd name="T26" fmla="*/ 2147483646 w 135"/>
                <a:gd name="T27" fmla="*/ 2147483646 h 119"/>
                <a:gd name="T28" fmla="*/ 2147483646 w 135"/>
                <a:gd name="T29" fmla="*/ 2147483646 h 119"/>
                <a:gd name="T30" fmla="*/ 2147483646 w 135"/>
                <a:gd name="T31" fmla="*/ 2147483646 h 119"/>
                <a:gd name="T32" fmla="*/ 2147483646 w 135"/>
                <a:gd name="T33" fmla="*/ 2147483646 h 119"/>
                <a:gd name="T34" fmla="*/ 2147483646 w 135"/>
                <a:gd name="T35" fmla="*/ 2147483646 h 119"/>
                <a:gd name="T36" fmla="*/ 2147483646 w 135"/>
                <a:gd name="T37" fmla="*/ 2147483646 h 119"/>
                <a:gd name="T38" fmla="*/ 2147483646 w 135"/>
                <a:gd name="T39" fmla="*/ 2147483646 h 119"/>
                <a:gd name="T40" fmla="*/ 2147483646 w 135"/>
                <a:gd name="T41" fmla="*/ 2147483646 h 119"/>
                <a:gd name="T42" fmla="*/ 2147483646 w 135"/>
                <a:gd name="T43" fmla="*/ 2147483646 h 119"/>
                <a:gd name="T44" fmla="*/ 2147483646 w 135"/>
                <a:gd name="T45" fmla="*/ 2147483646 h 119"/>
                <a:gd name="T46" fmla="*/ 2147483646 w 135"/>
                <a:gd name="T47" fmla="*/ 2147483646 h 119"/>
                <a:gd name="T48" fmla="*/ 2147483646 w 135"/>
                <a:gd name="T49" fmla="*/ 2147483646 h 119"/>
                <a:gd name="T50" fmla="*/ 2147483646 w 135"/>
                <a:gd name="T51" fmla="*/ 2147483646 h 119"/>
                <a:gd name="T52" fmla="*/ 2147483646 w 135"/>
                <a:gd name="T53" fmla="*/ 2147483646 h 119"/>
                <a:gd name="T54" fmla="*/ 2147483646 w 135"/>
                <a:gd name="T55" fmla="*/ 2147483646 h 119"/>
                <a:gd name="T56" fmla="*/ 2147483646 w 135"/>
                <a:gd name="T57" fmla="*/ 2147483646 h 119"/>
                <a:gd name="T58" fmla="*/ 2147483646 w 135"/>
                <a:gd name="T59" fmla="*/ 2147483646 h 119"/>
                <a:gd name="T60" fmla="*/ 2147483646 w 135"/>
                <a:gd name="T61" fmla="*/ 2147483646 h 119"/>
                <a:gd name="T62" fmla="*/ 2147483646 w 135"/>
                <a:gd name="T63" fmla="*/ 2147483646 h 119"/>
                <a:gd name="T64" fmla="*/ 2147483646 w 135"/>
                <a:gd name="T65" fmla="*/ 2147483646 h 119"/>
                <a:gd name="T66" fmla="*/ 2147483646 w 135"/>
                <a:gd name="T67" fmla="*/ 2147483646 h 119"/>
                <a:gd name="T68" fmla="*/ 2147483646 w 135"/>
                <a:gd name="T69" fmla="*/ 2147483646 h 119"/>
                <a:gd name="T70" fmla="*/ 2147483646 w 135"/>
                <a:gd name="T71" fmla="*/ 2147483646 h 119"/>
                <a:gd name="T72" fmla="*/ 2147483646 w 135"/>
                <a:gd name="T73" fmla="*/ 2147483646 h 119"/>
                <a:gd name="T74" fmla="*/ 2147483646 w 135"/>
                <a:gd name="T75" fmla="*/ 2147483646 h 119"/>
                <a:gd name="T76" fmla="*/ 2147483646 w 135"/>
                <a:gd name="T77" fmla="*/ 2147483646 h 119"/>
                <a:gd name="T78" fmla="*/ 2147483646 w 135"/>
                <a:gd name="T79" fmla="*/ 2147483646 h 119"/>
                <a:gd name="T80" fmla="*/ 2147483646 w 135"/>
                <a:gd name="T81" fmla="*/ 2147483646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6" name="Freeform 431"/>
            <p:cNvSpPr>
              <a:spLocks/>
            </p:cNvSpPr>
            <p:nvPr/>
          </p:nvSpPr>
          <p:spPr bwMode="auto">
            <a:xfrm>
              <a:off x="2181225" y="944562"/>
              <a:ext cx="598488" cy="400051"/>
            </a:xfrm>
            <a:custGeom>
              <a:avLst/>
              <a:gdLst>
                <a:gd name="T0" fmla="*/ 2147483646 w 556"/>
                <a:gd name="T1" fmla="*/ 2147483646 h 395"/>
                <a:gd name="T2" fmla="*/ 2147483646 w 556"/>
                <a:gd name="T3" fmla="*/ 2147483646 h 395"/>
                <a:gd name="T4" fmla="*/ 2147483646 w 556"/>
                <a:gd name="T5" fmla="*/ 2147483646 h 395"/>
                <a:gd name="T6" fmla="*/ 2147483646 w 556"/>
                <a:gd name="T7" fmla="*/ 2147483646 h 395"/>
                <a:gd name="T8" fmla="*/ 2147483646 w 556"/>
                <a:gd name="T9" fmla="*/ 2147483646 h 395"/>
                <a:gd name="T10" fmla="*/ 2147483646 w 556"/>
                <a:gd name="T11" fmla="*/ 2147483646 h 395"/>
                <a:gd name="T12" fmla="*/ 2147483646 w 556"/>
                <a:gd name="T13" fmla="*/ 2147483646 h 395"/>
                <a:gd name="T14" fmla="*/ 2147483646 w 556"/>
                <a:gd name="T15" fmla="*/ 2147483646 h 395"/>
                <a:gd name="T16" fmla="*/ 2147483646 w 556"/>
                <a:gd name="T17" fmla="*/ 2147483646 h 395"/>
                <a:gd name="T18" fmla="*/ 2147483646 w 556"/>
                <a:gd name="T19" fmla="*/ 2147483646 h 395"/>
                <a:gd name="T20" fmla="*/ 2147483646 w 556"/>
                <a:gd name="T21" fmla="*/ 2147483646 h 395"/>
                <a:gd name="T22" fmla="*/ 2147483646 w 556"/>
                <a:gd name="T23" fmla="*/ 2147483646 h 395"/>
                <a:gd name="T24" fmla="*/ 2147483646 w 556"/>
                <a:gd name="T25" fmla="*/ 2147483646 h 395"/>
                <a:gd name="T26" fmla="*/ 2147483646 w 556"/>
                <a:gd name="T27" fmla="*/ 2147483646 h 395"/>
                <a:gd name="T28" fmla="*/ 2147483646 w 556"/>
                <a:gd name="T29" fmla="*/ 2147483646 h 395"/>
                <a:gd name="T30" fmla="*/ 2147483646 w 556"/>
                <a:gd name="T31" fmla="*/ 2147483646 h 395"/>
                <a:gd name="T32" fmla="*/ 2147483646 w 556"/>
                <a:gd name="T33" fmla="*/ 2147483646 h 395"/>
                <a:gd name="T34" fmla="*/ 2147483646 w 556"/>
                <a:gd name="T35" fmla="*/ 2147483646 h 395"/>
                <a:gd name="T36" fmla="*/ 2147483646 w 556"/>
                <a:gd name="T37" fmla="*/ 2147483646 h 395"/>
                <a:gd name="T38" fmla="*/ 2147483646 w 556"/>
                <a:gd name="T39" fmla="*/ 2147483646 h 395"/>
                <a:gd name="T40" fmla="*/ 2147483646 w 556"/>
                <a:gd name="T41" fmla="*/ 2147483646 h 395"/>
                <a:gd name="T42" fmla="*/ 2147483646 w 556"/>
                <a:gd name="T43" fmla="*/ 2147483646 h 395"/>
                <a:gd name="T44" fmla="*/ 2147483646 w 556"/>
                <a:gd name="T45" fmla="*/ 2147483646 h 395"/>
                <a:gd name="T46" fmla="*/ 2147483646 w 556"/>
                <a:gd name="T47" fmla="*/ 2147483646 h 395"/>
                <a:gd name="T48" fmla="*/ 2147483646 w 556"/>
                <a:gd name="T49" fmla="*/ 2147483646 h 395"/>
                <a:gd name="T50" fmla="*/ 0 w 556"/>
                <a:gd name="T51" fmla="*/ 2147483646 h 395"/>
                <a:gd name="T52" fmla="*/ 2147483646 w 556"/>
                <a:gd name="T53" fmla="*/ 2147483646 h 395"/>
                <a:gd name="T54" fmla="*/ 2147483646 w 556"/>
                <a:gd name="T55" fmla="*/ 2147483646 h 395"/>
                <a:gd name="T56" fmla="*/ 2147483646 w 556"/>
                <a:gd name="T57" fmla="*/ 2147483646 h 395"/>
                <a:gd name="T58" fmla="*/ 2147483646 w 556"/>
                <a:gd name="T59" fmla="*/ 2147483646 h 395"/>
                <a:gd name="T60" fmla="*/ 2147483646 w 556"/>
                <a:gd name="T61" fmla="*/ 2147483646 h 395"/>
                <a:gd name="T62" fmla="*/ 2147483646 w 556"/>
                <a:gd name="T63" fmla="*/ 2147483646 h 395"/>
                <a:gd name="T64" fmla="*/ 2147483646 w 556"/>
                <a:gd name="T65" fmla="*/ 2147483646 h 395"/>
                <a:gd name="T66" fmla="*/ 2147483646 w 556"/>
                <a:gd name="T67" fmla="*/ 2147483646 h 395"/>
                <a:gd name="T68" fmla="*/ 2147483646 w 556"/>
                <a:gd name="T69" fmla="*/ 2147483646 h 395"/>
                <a:gd name="T70" fmla="*/ 2147483646 w 556"/>
                <a:gd name="T71" fmla="*/ 2147483646 h 395"/>
                <a:gd name="T72" fmla="*/ 2147483646 w 556"/>
                <a:gd name="T73" fmla="*/ 2147483646 h 395"/>
                <a:gd name="T74" fmla="*/ 2147483646 w 556"/>
                <a:gd name="T75" fmla="*/ 2147483646 h 395"/>
                <a:gd name="T76" fmla="*/ 2147483646 w 556"/>
                <a:gd name="T77" fmla="*/ 2147483646 h 395"/>
                <a:gd name="T78" fmla="*/ 2147483646 w 556"/>
                <a:gd name="T79" fmla="*/ 2147483646 h 395"/>
                <a:gd name="T80" fmla="*/ 2147483646 w 556"/>
                <a:gd name="T81" fmla="*/ 2147483646 h 395"/>
                <a:gd name="T82" fmla="*/ 2147483646 w 556"/>
                <a:gd name="T83" fmla="*/ 2147483646 h 395"/>
                <a:gd name="T84" fmla="*/ 2147483646 w 556"/>
                <a:gd name="T85" fmla="*/ 2147483646 h 395"/>
                <a:gd name="T86" fmla="*/ 2147483646 w 556"/>
                <a:gd name="T87" fmla="*/ 2147483646 h 395"/>
                <a:gd name="T88" fmla="*/ 2147483646 w 556"/>
                <a:gd name="T89" fmla="*/ 2147483646 h 395"/>
                <a:gd name="T90" fmla="*/ 2147483646 w 556"/>
                <a:gd name="T91" fmla="*/ 2147483646 h 395"/>
                <a:gd name="T92" fmla="*/ 2147483646 w 556"/>
                <a:gd name="T93" fmla="*/ 2147483646 h 395"/>
                <a:gd name="T94" fmla="*/ 2147483646 w 556"/>
                <a:gd name="T95" fmla="*/ 2147483646 h 395"/>
                <a:gd name="T96" fmla="*/ 2147483646 w 556"/>
                <a:gd name="T97" fmla="*/ 2147483646 h 395"/>
                <a:gd name="T98" fmla="*/ 2147483646 w 556"/>
                <a:gd name="T99" fmla="*/ 2147483646 h 395"/>
                <a:gd name="T100" fmla="*/ 2147483646 w 556"/>
                <a:gd name="T101" fmla="*/ 2147483646 h 395"/>
                <a:gd name="T102" fmla="*/ 2147483646 w 556"/>
                <a:gd name="T103" fmla="*/ 2147483646 h 395"/>
                <a:gd name="T104" fmla="*/ 2147483646 w 556"/>
                <a:gd name="T105" fmla="*/ 2147483646 h 395"/>
                <a:gd name="T106" fmla="*/ 2147483646 w 556"/>
                <a:gd name="T107" fmla="*/ 2147483646 h 395"/>
                <a:gd name="T108" fmla="*/ 2147483646 w 556"/>
                <a:gd name="T109" fmla="*/ 2147483646 h 395"/>
                <a:gd name="T110" fmla="*/ 2147483646 w 556"/>
                <a:gd name="T111" fmla="*/ 2147483646 h 395"/>
                <a:gd name="T112" fmla="*/ 2147483646 w 556"/>
                <a:gd name="T113" fmla="*/ 2147483646 h 395"/>
                <a:gd name="T114" fmla="*/ 2147483646 w 556"/>
                <a:gd name="T115" fmla="*/ 2147483646 h 395"/>
                <a:gd name="T116" fmla="*/ 2147483646 w 556"/>
                <a:gd name="T117" fmla="*/ 2147483646 h 395"/>
                <a:gd name="T118" fmla="*/ 2147483646 w 556"/>
                <a:gd name="T119" fmla="*/ 2147483646 h 395"/>
                <a:gd name="T120" fmla="*/ 2147483646 w 556"/>
                <a:gd name="T121" fmla="*/ 2147483646 h 395"/>
                <a:gd name="T122" fmla="*/ 2147483646 w 556"/>
                <a:gd name="T123" fmla="*/ 2147483646 h 395"/>
                <a:gd name="T124" fmla="*/ 2147483646 w 556"/>
                <a:gd name="T125" fmla="*/ 2147483646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7" name="Freeform 432"/>
            <p:cNvSpPr>
              <a:spLocks/>
            </p:cNvSpPr>
            <p:nvPr/>
          </p:nvSpPr>
          <p:spPr bwMode="auto">
            <a:xfrm>
              <a:off x="1663700" y="877887"/>
              <a:ext cx="158750" cy="146051"/>
            </a:xfrm>
            <a:custGeom>
              <a:avLst/>
              <a:gdLst>
                <a:gd name="T0" fmla="*/ 2147483646 w 148"/>
                <a:gd name="T1" fmla="*/ 2147483646 h 146"/>
                <a:gd name="T2" fmla="*/ 2147483646 w 148"/>
                <a:gd name="T3" fmla="*/ 2147483646 h 146"/>
                <a:gd name="T4" fmla="*/ 2147483646 w 148"/>
                <a:gd name="T5" fmla="*/ 2147483646 h 146"/>
                <a:gd name="T6" fmla="*/ 2147483646 w 148"/>
                <a:gd name="T7" fmla="*/ 2147483646 h 146"/>
                <a:gd name="T8" fmla="*/ 2147483646 w 148"/>
                <a:gd name="T9" fmla="*/ 2147483646 h 146"/>
                <a:gd name="T10" fmla="*/ 2147483646 w 148"/>
                <a:gd name="T11" fmla="*/ 2147483646 h 146"/>
                <a:gd name="T12" fmla="*/ 2147483646 w 148"/>
                <a:gd name="T13" fmla="*/ 2147483646 h 146"/>
                <a:gd name="T14" fmla="*/ 2147483646 w 148"/>
                <a:gd name="T15" fmla="*/ 2147483646 h 146"/>
                <a:gd name="T16" fmla="*/ 2147483646 w 148"/>
                <a:gd name="T17" fmla="*/ 2147483646 h 146"/>
                <a:gd name="T18" fmla="*/ 2147483646 w 148"/>
                <a:gd name="T19" fmla="*/ 0 h 146"/>
                <a:gd name="T20" fmla="*/ 2147483646 w 148"/>
                <a:gd name="T21" fmla="*/ 2147483646 h 146"/>
                <a:gd name="T22" fmla="*/ 2147483646 w 148"/>
                <a:gd name="T23" fmla="*/ 2147483646 h 146"/>
                <a:gd name="T24" fmla="*/ 2147483646 w 148"/>
                <a:gd name="T25" fmla="*/ 2147483646 h 146"/>
                <a:gd name="T26" fmla="*/ 2147483646 w 148"/>
                <a:gd name="T27" fmla="*/ 2147483646 h 146"/>
                <a:gd name="T28" fmla="*/ 2147483646 w 148"/>
                <a:gd name="T29" fmla="*/ 2147483646 h 146"/>
                <a:gd name="T30" fmla="*/ 2147483646 w 148"/>
                <a:gd name="T31" fmla="*/ 2147483646 h 146"/>
                <a:gd name="T32" fmla="*/ 2147483646 w 148"/>
                <a:gd name="T33" fmla="*/ 2147483646 h 146"/>
                <a:gd name="T34" fmla="*/ 2147483646 w 148"/>
                <a:gd name="T35" fmla="*/ 2147483646 h 146"/>
                <a:gd name="T36" fmla="*/ 2147483646 w 148"/>
                <a:gd name="T37" fmla="*/ 2147483646 h 146"/>
                <a:gd name="T38" fmla="*/ 2147483646 w 148"/>
                <a:gd name="T39" fmla="*/ 2147483646 h 146"/>
                <a:gd name="T40" fmla="*/ 2147483646 w 148"/>
                <a:gd name="T41" fmla="*/ 2147483646 h 146"/>
                <a:gd name="T42" fmla="*/ 2147483646 w 148"/>
                <a:gd name="T43" fmla="*/ 2147483646 h 146"/>
                <a:gd name="T44" fmla="*/ 2147483646 w 148"/>
                <a:gd name="T45" fmla="*/ 2147483646 h 146"/>
                <a:gd name="T46" fmla="*/ 2147483646 w 148"/>
                <a:gd name="T47" fmla="*/ 2147483646 h 146"/>
                <a:gd name="T48" fmla="*/ 2147483646 w 148"/>
                <a:gd name="T49" fmla="*/ 2147483646 h 146"/>
                <a:gd name="T50" fmla="*/ 2147483646 w 148"/>
                <a:gd name="T51" fmla="*/ 2147483646 h 146"/>
                <a:gd name="T52" fmla="*/ 2147483646 w 148"/>
                <a:gd name="T53" fmla="*/ 2147483646 h 146"/>
                <a:gd name="T54" fmla="*/ 2147483646 w 148"/>
                <a:gd name="T55" fmla="*/ 2147483646 h 146"/>
                <a:gd name="T56" fmla="*/ 2147483646 w 148"/>
                <a:gd name="T57" fmla="*/ 2147483646 h 146"/>
                <a:gd name="T58" fmla="*/ 2147483646 w 148"/>
                <a:gd name="T59" fmla="*/ 2147483646 h 146"/>
                <a:gd name="T60" fmla="*/ 2147483646 w 148"/>
                <a:gd name="T61" fmla="*/ 2147483646 h 146"/>
                <a:gd name="T62" fmla="*/ 2147483646 w 148"/>
                <a:gd name="T63" fmla="*/ 2147483646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8" name="Freeform 433"/>
            <p:cNvSpPr>
              <a:spLocks/>
            </p:cNvSpPr>
            <p:nvPr/>
          </p:nvSpPr>
          <p:spPr bwMode="auto">
            <a:xfrm>
              <a:off x="1831977" y="823914"/>
              <a:ext cx="144463" cy="93663"/>
            </a:xfrm>
            <a:custGeom>
              <a:avLst/>
              <a:gdLst>
                <a:gd name="T0" fmla="*/ 2147483646 w 133"/>
                <a:gd name="T1" fmla="*/ 2147483646 h 91"/>
                <a:gd name="T2" fmla="*/ 2147483646 w 133"/>
                <a:gd name="T3" fmla="*/ 2147483646 h 91"/>
                <a:gd name="T4" fmla="*/ 2147483646 w 133"/>
                <a:gd name="T5" fmla="*/ 2147483646 h 91"/>
                <a:gd name="T6" fmla="*/ 2147483646 w 133"/>
                <a:gd name="T7" fmla="*/ 2147483646 h 91"/>
                <a:gd name="T8" fmla="*/ 2147483646 w 133"/>
                <a:gd name="T9" fmla="*/ 2147483646 h 91"/>
                <a:gd name="T10" fmla="*/ 2147483646 w 133"/>
                <a:gd name="T11" fmla="*/ 2147483646 h 91"/>
                <a:gd name="T12" fmla="*/ 2147483646 w 133"/>
                <a:gd name="T13" fmla="*/ 2147483646 h 91"/>
                <a:gd name="T14" fmla="*/ 2147483646 w 133"/>
                <a:gd name="T15" fmla="*/ 2147483646 h 91"/>
                <a:gd name="T16" fmla="*/ 2147483646 w 133"/>
                <a:gd name="T17" fmla="*/ 2147483646 h 91"/>
                <a:gd name="T18" fmla="*/ 2147483646 w 133"/>
                <a:gd name="T19" fmla="*/ 2147483646 h 91"/>
                <a:gd name="T20" fmla="*/ 2147483646 w 133"/>
                <a:gd name="T21" fmla="*/ 2147483646 h 91"/>
                <a:gd name="T22" fmla="*/ 2147483646 w 133"/>
                <a:gd name="T23" fmla="*/ 2147483646 h 91"/>
                <a:gd name="T24" fmla="*/ 2147483646 w 133"/>
                <a:gd name="T25" fmla="*/ 2147483646 h 91"/>
                <a:gd name="T26" fmla="*/ 2147483646 w 133"/>
                <a:gd name="T27" fmla="*/ 2147483646 h 91"/>
                <a:gd name="T28" fmla="*/ 2147483646 w 133"/>
                <a:gd name="T29" fmla="*/ 2147483646 h 91"/>
                <a:gd name="T30" fmla="*/ 2147483646 w 133"/>
                <a:gd name="T31" fmla="*/ 2147483646 h 91"/>
                <a:gd name="T32" fmla="*/ 2147483646 w 133"/>
                <a:gd name="T33" fmla="*/ 2147483646 h 91"/>
                <a:gd name="T34" fmla="*/ 2147483646 w 133"/>
                <a:gd name="T35" fmla="*/ 2147483646 h 91"/>
                <a:gd name="T36" fmla="*/ 2147483646 w 133"/>
                <a:gd name="T37" fmla="*/ 2147483646 h 91"/>
                <a:gd name="T38" fmla="*/ 2147483646 w 133"/>
                <a:gd name="T39" fmla="*/ 2147483646 h 91"/>
                <a:gd name="T40" fmla="*/ 2147483646 w 133"/>
                <a:gd name="T41" fmla="*/ 2147483646 h 91"/>
                <a:gd name="T42" fmla="*/ 2147483646 w 133"/>
                <a:gd name="T43" fmla="*/ 2147483646 h 91"/>
                <a:gd name="T44" fmla="*/ 2147483646 w 133"/>
                <a:gd name="T45" fmla="*/ 2147483646 h 91"/>
                <a:gd name="T46" fmla="*/ 2147483646 w 133"/>
                <a:gd name="T47" fmla="*/ 2147483646 h 91"/>
                <a:gd name="T48" fmla="*/ 2147483646 w 133"/>
                <a:gd name="T49" fmla="*/ 2147483646 h 91"/>
                <a:gd name="T50" fmla="*/ 2147483646 w 133"/>
                <a:gd name="T51" fmla="*/ 2147483646 h 91"/>
                <a:gd name="T52" fmla="*/ 2147483646 w 133"/>
                <a:gd name="T53" fmla="*/ 2147483646 h 91"/>
                <a:gd name="T54" fmla="*/ 2147483646 w 133"/>
                <a:gd name="T55" fmla="*/ 2147483646 h 91"/>
                <a:gd name="T56" fmla="*/ 0 w 133"/>
                <a:gd name="T57" fmla="*/ 2147483646 h 91"/>
                <a:gd name="T58" fmla="*/ 2147483646 w 133"/>
                <a:gd name="T59" fmla="*/ 2147483646 h 91"/>
                <a:gd name="T60" fmla="*/ 2147483646 w 133"/>
                <a:gd name="T61" fmla="*/ 2147483646 h 91"/>
                <a:gd name="T62" fmla="*/ 2147483646 w 133"/>
                <a:gd name="T63" fmla="*/ 2147483646 h 91"/>
                <a:gd name="T64" fmla="*/ 2147483646 w 133"/>
                <a:gd name="T65" fmla="*/ 2147483646 h 91"/>
                <a:gd name="T66" fmla="*/ 2147483646 w 133"/>
                <a:gd name="T67" fmla="*/ 2147483646 h 91"/>
                <a:gd name="T68" fmla="*/ 2147483646 w 133"/>
                <a:gd name="T69" fmla="*/ 0 h 91"/>
                <a:gd name="T70" fmla="*/ 2147483646 w 133"/>
                <a:gd name="T71" fmla="*/ 2147483646 h 91"/>
                <a:gd name="T72" fmla="*/ 2147483646 w 133"/>
                <a:gd name="T73" fmla="*/ 2147483646 h 91"/>
                <a:gd name="T74" fmla="*/ 2147483646 w 133"/>
                <a:gd name="T75" fmla="*/ 2147483646 h 91"/>
                <a:gd name="T76" fmla="*/ 2147483646 w 133"/>
                <a:gd name="T77" fmla="*/ 2147483646 h 91"/>
                <a:gd name="T78" fmla="*/ 2147483646 w 133"/>
                <a:gd name="T79" fmla="*/ 2147483646 h 91"/>
                <a:gd name="T80" fmla="*/ 2147483646 w 133"/>
                <a:gd name="T81" fmla="*/ 2147483646 h 91"/>
                <a:gd name="T82" fmla="*/ 2147483646 w 133"/>
                <a:gd name="T83" fmla="*/ 2147483646 h 91"/>
                <a:gd name="T84" fmla="*/ 2147483646 w 133"/>
                <a:gd name="T85" fmla="*/ 2147483646 h 91"/>
                <a:gd name="T86" fmla="*/ 2147483646 w 133"/>
                <a:gd name="T87" fmla="*/ 2147483646 h 91"/>
                <a:gd name="T88" fmla="*/ 2147483646 w 133"/>
                <a:gd name="T89" fmla="*/ 2147483646 h 91"/>
                <a:gd name="T90" fmla="*/ 2147483646 w 133"/>
                <a:gd name="T91" fmla="*/ 2147483646 h 91"/>
                <a:gd name="T92" fmla="*/ 2147483646 w 133"/>
                <a:gd name="T93" fmla="*/ 2147483646 h 91"/>
                <a:gd name="T94" fmla="*/ 2147483646 w 133"/>
                <a:gd name="T95" fmla="*/ 2147483646 h 91"/>
                <a:gd name="T96" fmla="*/ 2147483646 w 133"/>
                <a:gd name="T97" fmla="*/ 2147483646 h 91"/>
                <a:gd name="T98" fmla="*/ 2147483646 w 133"/>
                <a:gd name="T99" fmla="*/ 2147483646 h 91"/>
                <a:gd name="T100" fmla="*/ 2147483646 w 133"/>
                <a:gd name="T101" fmla="*/ 2147483646 h 91"/>
                <a:gd name="T102" fmla="*/ 2147483646 w 133"/>
                <a:gd name="T103" fmla="*/ 2147483646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49" name="Freeform 434"/>
            <p:cNvSpPr>
              <a:spLocks/>
            </p:cNvSpPr>
            <p:nvPr/>
          </p:nvSpPr>
          <p:spPr bwMode="auto">
            <a:xfrm>
              <a:off x="1771650" y="774702"/>
              <a:ext cx="109538" cy="61913"/>
            </a:xfrm>
            <a:custGeom>
              <a:avLst/>
              <a:gdLst>
                <a:gd name="T0" fmla="*/ 2147483646 w 102"/>
                <a:gd name="T1" fmla="*/ 2147483646 h 60"/>
                <a:gd name="T2" fmla="*/ 2147483646 w 102"/>
                <a:gd name="T3" fmla="*/ 2147483646 h 60"/>
                <a:gd name="T4" fmla="*/ 2147483646 w 102"/>
                <a:gd name="T5" fmla="*/ 2147483646 h 60"/>
                <a:gd name="T6" fmla="*/ 2147483646 w 102"/>
                <a:gd name="T7" fmla="*/ 2147483646 h 60"/>
                <a:gd name="T8" fmla="*/ 2147483646 w 102"/>
                <a:gd name="T9" fmla="*/ 2147483646 h 60"/>
                <a:gd name="T10" fmla="*/ 2147483646 w 102"/>
                <a:gd name="T11" fmla="*/ 2147483646 h 60"/>
                <a:gd name="T12" fmla="*/ 2147483646 w 102"/>
                <a:gd name="T13" fmla="*/ 2147483646 h 60"/>
                <a:gd name="T14" fmla="*/ 2147483646 w 102"/>
                <a:gd name="T15" fmla="*/ 2147483646 h 60"/>
                <a:gd name="T16" fmla="*/ 2147483646 w 102"/>
                <a:gd name="T17" fmla="*/ 2147483646 h 60"/>
                <a:gd name="T18" fmla="*/ 2147483646 w 102"/>
                <a:gd name="T19" fmla="*/ 2147483646 h 60"/>
                <a:gd name="T20" fmla="*/ 2147483646 w 102"/>
                <a:gd name="T21" fmla="*/ 2147483646 h 60"/>
                <a:gd name="T22" fmla="*/ 2147483646 w 102"/>
                <a:gd name="T23" fmla="*/ 2147483646 h 60"/>
                <a:gd name="T24" fmla="*/ 2147483646 w 102"/>
                <a:gd name="T25" fmla="*/ 2147483646 h 60"/>
                <a:gd name="T26" fmla="*/ 2147483646 w 102"/>
                <a:gd name="T27" fmla="*/ 2147483646 h 60"/>
                <a:gd name="T28" fmla="*/ 2147483646 w 102"/>
                <a:gd name="T29" fmla="*/ 2147483646 h 60"/>
                <a:gd name="T30" fmla="*/ 2147483646 w 102"/>
                <a:gd name="T31" fmla="*/ 2147483646 h 60"/>
                <a:gd name="T32" fmla="*/ 2147483646 w 102"/>
                <a:gd name="T33" fmla="*/ 2147483646 h 60"/>
                <a:gd name="T34" fmla="*/ 2147483646 w 102"/>
                <a:gd name="T35" fmla="*/ 2147483646 h 60"/>
                <a:gd name="T36" fmla="*/ 2147483646 w 102"/>
                <a:gd name="T37" fmla="*/ 2147483646 h 60"/>
                <a:gd name="T38" fmla="*/ 2147483646 w 102"/>
                <a:gd name="T39" fmla="*/ 2147483646 h 60"/>
                <a:gd name="T40" fmla="*/ 2147483646 w 102"/>
                <a:gd name="T41" fmla="*/ 2147483646 h 60"/>
                <a:gd name="T42" fmla="*/ 2147483646 w 102"/>
                <a:gd name="T43" fmla="*/ 2147483646 h 60"/>
                <a:gd name="T44" fmla="*/ 2147483646 w 102"/>
                <a:gd name="T45" fmla="*/ 2147483646 h 60"/>
                <a:gd name="T46" fmla="*/ 0 w 102"/>
                <a:gd name="T47" fmla="*/ 2147483646 h 60"/>
                <a:gd name="T48" fmla="*/ 2147483646 w 102"/>
                <a:gd name="T49" fmla="*/ 2147483646 h 60"/>
                <a:gd name="T50" fmla="*/ 2147483646 w 102"/>
                <a:gd name="T51" fmla="*/ 2147483646 h 60"/>
                <a:gd name="T52" fmla="*/ 2147483646 w 102"/>
                <a:gd name="T53" fmla="*/ 2147483646 h 60"/>
                <a:gd name="T54" fmla="*/ 2147483646 w 102"/>
                <a:gd name="T55" fmla="*/ 2147483646 h 60"/>
                <a:gd name="T56" fmla="*/ 2147483646 w 102"/>
                <a:gd name="T57" fmla="*/ 2147483646 h 60"/>
                <a:gd name="T58" fmla="*/ 2147483646 w 102"/>
                <a:gd name="T59" fmla="*/ 2147483646 h 60"/>
                <a:gd name="T60" fmla="*/ 2147483646 w 102"/>
                <a:gd name="T61" fmla="*/ 2147483646 h 60"/>
                <a:gd name="T62" fmla="*/ 2147483646 w 102"/>
                <a:gd name="T63" fmla="*/ 2147483646 h 60"/>
                <a:gd name="T64" fmla="*/ 2147483646 w 102"/>
                <a:gd name="T65" fmla="*/ 0 h 60"/>
                <a:gd name="T66" fmla="*/ 2147483646 w 102"/>
                <a:gd name="T67" fmla="*/ 0 h 60"/>
                <a:gd name="T68" fmla="*/ 2147483646 w 102"/>
                <a:gd name="T69" fmla="*/ 0 h 60"/>
                <a:gd name="T70" fmla="*/ 2147483646 w 102"/>
                <a:gd name="T71" fmla="*/ 0 h 60"/>
                <a:gd name="T72" fmla="*/ 2147483646 w 102"/>
                <a:gd name="T73" fmla="*/ 0 h 60"/>
                <a:gd name="T74" fmla="*/ 2147483646 w 102"/>
                <a:gd name="T75" fmla="*/ 0 h 60"/>
                <a:gd name="T76" fmla="*/ 2147483646 w 102"/>
                <a:gd name="T77" fmla="*/ 2147483646 h 60"/>
                <a:gd name="T78" fmla="*/ 2147483646 w 102"/>
                <a:gd name="T79" fmla="*/ 2147483646 h 60"/>
                <a:gd name="T80" fmla="*/ 2147483646 w 102"/>
                <a:gd name="T81" fmla="*/ 2147483646 h 60"/>
                <a:gd name="T82" fmla="*/ 2147483646 w 102"/>
                <a:gd name="T83" fmla="*/ 2147483646 h 60"/>
                <a:gd name="T84" fmla="*/ 2147483646 w 102"/>
                <a:gd name="T85" fmla="*/ 2147483646 h 60"/>
                <a:gd name="T86" fmla="*/ 2147483646 w 102"/>
                <a:gd name="T87" fmla="*/ 2147483646 h 60"/>
                <a:gd name="T88" fmla="*/ 2147483646 w 102"/>
                <a:gd name="T89" fmla="*/ 2147483646 h 60"/>
                <a:gd name="T90" fmla="*/ 2147483646 w 102"/>
                <a:gd name="T91" fmla="*/ 2147483646 h 60"/>
                <a:gd name="T92" fmla="*/ 2147483646 w 102"/>
                <a:gd name="T93" fmla="*/ 2147483646 h 60"/>
                <a:gd name="T94" fmla="*/ 2147483646 w 102"/>
                <a:gd name="T95" fmla="*/ 2147483646 h 60"/>
                <a:gd name="T96" fmla="*/ 2147483646 w 102"/>
                <a:gd name="T97" fmla="*/ 2147483646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0" name="Freeform 435"/>
            <p:cNvSpPr>
              <a:spLocks/>
            </p:cNvSpPr>
            <p:nvPr/>
          </p:nvSpPr>
          <p:spPr bwMode="auto">
            <a:xfrm>
              <a:off x="1987552" y="836613"/>
              <a:ext cx="92075" cy="80963"/>
            </a:xfrm>
            <a:custGeom>
              <a:avLst/>
              <a:gdLst>
                <a:gd name="T0" fmla="*/ 2147483646 w 86"/>
                <a:gd name="T1" fmla="*/ 2147483646 h 80"/>
                <a:gd name="T2" fmla="*/ 2147483646 w 86"/>
                <a:gd name="T3" fmla="*/ 0 h 80"/>
                <a:gd name="T4" fmla="*/ 2147483646 w 86"/>
                <a:gd name="T5" fmla="*/ 2147483646 h 80"/>
                <a:gd name="T6" fmla="*/ 2147483646 w 86"/>
                <a:gd name="T7" fmla="*/ 2147483646 h 80"/>
                <a:gd name="T8" fmla="*/ 2147483646 w 86"/>
                <a:gd name="T9" fmla="*/ 2147483646 h 80"/>
                <a:gd name="T10" fmla="*/ 2147483646 w 86"/>
                <a:gd name="T11" fmla="*/ 2147483646 h 80"/>
                <a:gd name="T12" fmla="*/ 2147483646 w 86"/>
                <a:gd name="T13" fmla="*/ 2147483646 h 80"/>
                <a:gd name="T14" fmla="*/ 2147483646 w 86"/>
                <a:gd name="T15" fmla="*/ 2147483646 h 80"/>
                <a:gd name="T16" fmla="*/ 2147483646 w 86"/>
                <a:gd name="T17" fmla="*/ 2147483646 h 80"/>
                <a:gd name="T18" fmla="*/ 2147483646 w 86"/>
                <a:gd name="T19" fmla="*/ 2147483646 h 80"/>
                <a:gd name="T20" fmla="*/ 2147483646 w 86"/>
                <a:gd name="T21" fmla="*/ 2147483646 h 80"/>
                <a:gd name="T22" fmla="*/ 2147483646 w 86"/>
                <a:gd name="T23" fmla="*/ 2147483646 h 80"/>
                <a:gd name="T24" fmla="*/ 2147483646 w 86"/>
                <a:gd name="T25" fmla="*/ 2147483646 h 80"/>
                <a:gd name="T26" fmla="*/ 2147483646 w 86"/>
                <a:gd name="T27" fmla="*/ 2147483646 h 80"/>
                <a:gd name="T28" fmla="*/ 2147483646 w 86"/>
                <a:gd name="T29" fmla="*/ 2147483646 h 80"/>
                <a:gd name="T30" fmla="*/ 2147483646 w 86"/>
                <a:gd name="T31" fmla="*/ 2147483646 h 80"/>
                <a:gd name="T32" fmla="*/ 2147483646 w 86"/>
                <a:gd name="T33" fmla="*/ 2147483646 h 80"/>
                <a:gd name="T34" fmla="*/ 2147483646 w 86"/>
                <a:gd name="T35" fmla="*/ 2147483646 h 80"/>
                <a:gd name="T36" fmla="*/ 2147483646 w 86"/>
                <a:gd name="T37" fmla="*/ 2147483646 h 80"/>
                <a:gd name="T38" fmla="*/ 2147483646 w 86"/>
                <a:gd name="T39" fmla="*/ 2147483646 h 80"/>
                <a:gd name="T40" fmla="*/ 2147483646 w 86"/>
                <a:gd name="T41" fmla="*/ 2147483646 h 80"/>
                <a:gd name="T42" fmla="*/ 2147483646 w 86"/>
                <a:gd name="T43" fmla="*/ 2147483646 h 80"/>
                <a:gd name="T44" fmla="*/ 2147483646 w 86"/>
                <a:gd name="T45" fmla="*/ 2147483646 h 80"/>
                <a:gd name="T46" fmla="*/ 2147483646 w 86"/>
                <a:gd name="T47" fmla="*/ 2147483646 h 80"/>
                <a:gd name="T48" fmla="*/ 2147483646 w 86"/>
                <a:gd name="T49" fmla="*/ 2147483646 h 80"/>
                <a:gd name="T50" fmla="*/ 2147483646 w 86"/>
                <a:gd name="T51" fmla="*/ 2147483646 h 80"/>
                <a:gd name="T52" fmla="*/ 2147483646 w 86"/>
                <a:gd name="T53" fmla="*/ 2147483646 h 80"/>
                <a:gd name="T54" fmla="*/ 2147483646 w 86"/>
                <a:gd name="T55" fmla="*/ 2147483646 h 80"/>
                <a:gd name="T56" fmla="*/ 2147483646 w 86"/>
                <a:gd name="T57" fmla="*/ 2147483646 h 80"/>
                <a:gd name="T58" fmla="*/ 2147483646 w 86"/>
                <a:gd name="T59" fmla="*/ 2147483646 h 80"/>
                <a:gd name="T60" fmla="*/ 2147483646 w 86"/>
                <a:gd name="T61" fmla="*/ 2147483646 h 80"/>
                <a:gd name="T62" fmla="*/ 2147483646 w 86"/>
                <a:gd name="T63" fmla="*/ 2147483646 h 80"/>
                <a:gd name="T64" fmla="*/ 2147483646 w 86"/>
                <a:gd name="T65" fmla="*/ 2147483646 h 80"/>
                <a:gd name="T66" fmla="*/ 2147483646 w 86"/>
                <a:gd name="T67" fmla="*/ 2147483646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1" name="Freeform 436"/>
            <p:cNvSpPr>
              <a:spLocks/>
            </p:cNvSpPr>
            <p:nvPr/>
          </p:nvSpPr>
          <p:spPr bwMode="auto">
            <a:xfrm>
              <a:off x="2081213" y="885825"/>
              <a:ext cx="36512" cy="46039"/>
            </a:xfrm>
            <a:custGeom>
              <a:avLst/>
              <a:gdLst>
                <a:gd name="T0" fmla="*/ 2147483646 w 34"/>
                <a:gd name="T1" fmla="*/ 2147483646 h 46"/>
                <a:gd name="T2" fmla="*/ 2147483646 w 34"/>
                <a:gd name="T3" fmla="*/ 2147483646 h 46"/>
                <a:gd name="T4" fmla="*/ 2147483646 w 34"/>
                <a:gd name="T5" fmla="*/ 2147483646 h 46"/>
                <a:gd name="T6" fmla="*/ 2147483646 w 34"/>
                <a:gd name="T7" fmla="*/ 2147483646 h 46"/>
                <a:gd name="T8" fmla="*/ 2147483646 w 34"/>
                <a:gd name="T9" fmla="*/ 2147483646 h 46"/>
                <a:gd name="T10" fmla="*/ 2147483646 w 34"/>
                <a:gd name="T11" fmla="*/ 2147483646 h 46"/>
                <a:gd name="T12" fmla="*/ 2147483646 w 34"/>
                <a:gd name="T13" fmla="*/ 2147483646 h 46"/>
                <a:gd name="T14" fmla="*/ 0 w 34"/>
                <a:gd name="T15" fmla="*/ 2147483646 h 46"/>
                <a:gd name="T16" fmla="*/ 2147483646 w 34"/>
                <a:gd name="T17" fmla="*/ 2147483646 h 46"/>
                <a:gd name="T18" fmla="*/ 2147483646 w 34"/>
                <a:gd name="T19" fmla="*/ 2147483646 h 46"/>
                <a:gd name="T20" fmla="*/ 2147483646 w 34"/>
                <a:gd name="T21" fmla="*/ 2147483646 h 46"/>
                <a:gd name="T22" fmla="*/ 2147483646 w 34"/>
                <a:gd name="T23" fmla="*/ 2147483646 h 46"/>
                <a:gd name="T24" fmla="*/ 2147483646 w 34"/>
                <a:gd name="T25" fmla="*/ 2147483646 h 46"/>
                <a:gd name="T26" fmla="*/ 2147483646 w 34"/>
                <a:gd name="T27" fmla="*/ 2147483646 h 46"/>
                <a:gd name="T28" fmla="*/ 2147483646 w 34"/>
                <a:gd name="T29" fmla="*/ 2147483646 h 46"/>
                <a:gd name="T30" fmla="*/ 2147483646 w 34"/>
                <a:gd name="T31" fmla="*/ 2147483646 h 46"/>
                <a:gd name="T32" fmla="*/ 2147483646 w 34"/>
                <a:gd name="T33" fmla="*/ 2147483646 h 46"/>
                <a:gd name="T34" fmla="*/ 2147483646 w 34"/>
                <a:gd name="T35" fmla="*/ 2147483646 h 46"/>
                <a:gd name="T36" fmla="*/ 2147483646 w 34"/>
                <a:gd name="T37" fmla="*/ 2147483646 h 46"/>
                <a:gd name="T38" fmla="*/ 2147483646 w 34"/>
                <a:gd name="T39" fmla="*/ 2147483646 h 46"/>
                <a:gd name="T40" fmla="*/ 2147483646 w 34"/>
                <a:gd name="T41" fmla="*/ 2147483646 h 46"/>
                <a:gd name="T42" fmla="*/ 2147483646 w 34"/>
                <a:gd name="T43" fmla="*/ 2147483646 h 46"/>
                <a:gd name="T44" fmla="*/ 2147483646 w 34"/>
                <a:gd name="T45" fmla="*/ 2147483646 h 46"/>
                <a:gd name="T46" fmla="*/ 2147483646 w 34"/>
                <a:gd name="T47" fmla="*/ 2147483646 h 46"/>
                <a:gd name="T48" fmla="*/ 2147483646 w 34"/>
                <a:gd name="T49" fmla="*/ 0 h 46"/>
                <a:gd name="T50" fmla="*/ 2147483646 w 34"/>
                <a:gd name="T51" fmla="*/ 0 h 46"/>
                <a:gd name="T52" fmla="*/ 2147483646 w 34"/>
                <a:gd name="T53" fmla="*/ 0 h 46"/>
                <a:gd name="T54" fmla="*/ 2147483646 w 34"/>
                <a:gd name="T55" fmla="*/ 2147483646 h 46"/>
                <a:gd name="T56" fmla="*/ 2147483646 w 34"/>
                <a:gd name="T57" fmla="*/ 2147483646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2" name="Freeform 437"/>
            <p:cNvSpPr>
              <a:spLocks/>
            </p:cNvSpPr>
            <p:nvPr/>
          </p:nvSpPr>
          <p:spPr bwMode="auto">
            <a:xfrm>
              <a:off x="2071688" y="822326"/>
              <a:ext cx="215900" cy="103188"/>
            </a:xfrm>
            <a:custGeom>
              <a:avLst/>
              <a:gdLst>
                <a:gd name="T0" fmla="*/ 2147483646 w 202"/>
                <a:gd name="T1" fmla="*/ 2147483646 h 100"/>
                <a:gd name="T2" fmla="*/ 2147483646 w 202"/>
                <a:gd name="T3" fmla="*/ 2147483646 h 100"/>
                <a:gd name="T4" fmla="*/ 2147483646 w 202"/>
                <a:gd name="T5" fmla="*/ 2147483646 h 100"/>
                <a:gd name="T6" fmla="*/ 2147483646 w 202"/>
                <a:gd name="T7" fmla="*/ 2147483646 h 100"/>
                <a:gd name="T8" fmla="*/ 2147483646 w 202"/>
                <a:gd name="T9" fmla="*/ 2147483646 h 100"/>
                <a:gd name="T10" fmla="*/ 2147483646 w 202"/>
                <a:gd name="T11" fmla="*/ 2147483646 h 100"/>
                <a:gd name="T12" fmla="*/ 2147483646 w 202"/>
                <a:gd name="T13" fmla="*/ 2147483646 h 100"/>
                <a:gd name="T14" fmla="*/ 2147483646 w 202"/>
                <a:gd name="T15" fmla="*/ 2147483646 h 100"/>
                <a:gd name="T16" fmla="*/ 2147483646 w 202"/>
                <a:gd name="T17" fmla="*/ 2147483646 h 100"/>
                <a:gd name="T18" fmla="*/ 2147483646 w 202"/>
                <a:gd name="T19" fmla="*/ 2147483646 h 100"/>
                <a:gd name="T20" fmla="*/ 2147483646 w 202"/>
                <a:gd name="T21" fmla="*/ 2147483646 h 100"/>
                <a:gd name="T22" fmla="*/ 2147483646 w 202"/>
                <a:gd name="T23" fmla="*/ 2147483646 h 100"/>
                <a:gd name="T24" fmla="*/ 2147483646 w 202"/>
                <a:gd name="T25" fmla="*/ 2147483646 h 100"/>
                <a:gd name="T26" fmla="*/ 2147483646 w 202"/>
                <a:gd name="T27" fmla="*/ 2147483646 h 100"/>
                <a:gd name="T28" fmla="*/ 2147483646 w 202"/>
                <a:gd name="T29" fmla="*/ 2147483646 h 100"/>
                <a:gd name="T30" fmla="*/ 2147483646 w 202"/>
                <a:gd name="T31" fmla="*/ 2147483646 h 100"/>
                <a:gd name="T32" fmla="*/ 2147483646 w 202"/>
                <a:gd name="T33" fmla="*/ 2147483646 h 100"/>
                <a:gd name="T34" fmla="*/ 2147483646 w 202"/>
                <a:gd name="T35" fmla="*/ 2147483646 h 100"/>
                <a:gd name="T36" fmla="*/ 2147483646 w 202"/>
                <a:gd name="T37" fmla="*/ 2147483646 h 100"/>
                <a:gd name="T38" fmla="*/ 2147483646 w 202"/>
                <a:gd name="T39" fmla="*/ 2147483646 h 100"/>
                <a:gd name="T40" fmla="*/ 2147483646 w 202"/>
                <a:gd name="T41" fmla="*/ 2147483646 h 100"/>
                <a:gd name="T42" fmla="*/ 2147483646 w 202"/>
                <a:gd name="T43" fmla="*/ 2147483646 h 100"/>
                <a:gd name="T44" fmla="*/ 2147483646 w 202"/>
                <a:gd name="T45" fmla="*/ 2147483646 h 100"/>
                <a:gd name="T46" fmla="*/ 2147483646 w 202"/>
                <a:gd name="T47" fmla="*/ 2147483646 h 100"/>
                <a:gd name="T48" fmla="*/ 2147483646 w 202"/>
                <a:gd name="T49" fmla="*/ 2147483646 h 100"/>
                <a:gd name="T50" fmla="*/ 2147483646 w 202"/>
                <a:gd name="T51" fmla="*/ 2147483646 h 100"/>
                <a:gd name="T52" fmla="*/ 2147483646 w 202"/>
                <a:gd name="T53" fmla="*/ 2147483646 h 100"/>
                <a:gd name="T54" fmla="*/ 0 w 202"/>
                <a:gd name="T55" fmla="*/ 2147483646 h 100"/>
                <a:gd name="T56" fmla="*/ 2147483646 w 202"/>
                <a:gd name="T57" fmla="*/ 2147483646 h 100"/>
                <a:gd name="T58" fmla="*/ 2147483646 w 202"/>
                <a:gd name="T59" fmla="*/ 0 h 100"/>
                <a:gd name="T60" fmla="*/ 2147483646 w 202"/>
                <a:gd name="T61" fmla="*/ 2147483646 h 100"/>
                <a:gd name="T62" fmla="*/ 2147483646 w 202"/>
                <a:gd name="T63" fmla="*/ 2147483646 h 100"/>
                <a:gd name="T64" fmla="*/ 2147483646 w 202"/>
                <a:gd name="T65" fmla="*/ 2147483646 h 100"/>
                <a:gd name="T66" fmla="*/ 2147483646 w 202"/>
                <a:gd name="T67" fmla="*/ 2147483646 h 100"/>
                <a:gd name="T68" fmla="*/ 2147483646 w 202"/>
                <a:gd name="T69" fmla="*/ 2147483646 h 100"/>
                <a:gd name="T70" fmla="*/ 2147483646 w 202"/>
                <a:gd name="T71" fmla="*/ 2147483646 h 100"/>
                <a:gd name="T72" fmla="*/ 2147483646 w 202"/>
                <a:gd name="T73" fmla="*/ 2147483646 h 100"/>
                <a:gd name="T74" fmla="*/ 2147483646 w 202"/>
                <a:gd name="T75" fmla="*/ 2147483646 h 100"/>
                <a:gd name="T76" fmla="*/ 2147483646 w 202"/>
                <a:gd name="T77" fmla="*/ 2147483646 h 100"/>
                <a:gd name="T78" fmla="*/ 2147483646 w 202"/>
                <a:gd name="T79" fmla="*/ 2147483646 h 100"/>
                <a:gd name="T80" fmla="*/ 2147483646 w 202"/>
                <a:gd name="T81" fmla="*/ 2147483646 h 100"/>
                <a:gd name="T82" fmla="*/ 2147483646 w 202"/>
                <a:gd name="T83" fmla="*/ 2147483646 h 100"/>
                <a:gd name="T84" fmla="*/ 2147483646 w 202"/>
                <a:gd name="T85" fmla="*/ 2147483646 h 100"/>
                <a:gd name="T86" fmla="*/ 2147483646 w 202"/>
                <a:gd name="T87" fmla="*/ 2147483646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3" name="Freeform 438"/>
            <p:cNvSpPr>
              <a:spLocks/>
            </p:cNvSpPr>
            <p:nvPr/>
          </p:nvSpPr>
          <p:spPr bwMode="auto">
            <a:xfrm>
              <a:off x="1901825" y="757239"/>
              <a:ext cx="44450" cy="38100"/>
            </a:xfrm>
            <a:custGeom>
              <a:avLst/>
              <a:gdLst>
                <a:gd name="T0" fmla="*/ 2147483646 w 40"/>
                <a:gd name="T1" fmla="*/ 2147483646 h 37"/>
                <a:gd name="T2" fmla="*/ 2147483646 w 40"/>
                <a:gd name="T3" fmla="*/ 2147483646 h 37"/>
                <a:gd name="T4" fmla="*/ 2147483646 w 40"/>
                <a:gd name="T5" fmla="*/ 2147483646 h 37"/>
                <a:gd name="T6" fmla="*/ 2147483646 w 40"/>
                <a:gd name="T7" fmla="*/ 2147483646 h 37"/>
                <a:gd name="T8" fmla="*/ 2147483646 w 40"/>
                <a:gd name="T9" fmla="*/ 2147483646 h 37"/>
                <a:gd name="T10" fmla="*/ 2147483646 w 40"/>
                <a:gd name="T11" fmla="*/ 2147483646 h 37"/>
                <a:gd name="T12" fmla="*/ 2147483646 w 40"/>
                <a:gd name="T13" fmla="*/ 2147483646 h 37"/>
                <a:gd name="T14" fmla="*/ 2147483646 w 40"/>
                <a:gd name="T15" fmla="*/ 2147483646 h 37"/>
                <a:gd name="T16" fmla="*/ 2147483646 w 40"/>
                <a:gd name="T17" fmla="*/ 2147483646 h 37"/>
                <a:gd name="T18" fmla="*/ 2147483646 w 40"/>
                <a:gd name="T19" fmla="*/ 2147483646 h 37"/>
                <a:gd name="T20" fmla="*/ 2147483646 w 40"/>
                <a:gd name="T21" fmla="*/ 2147483646 h 37"/>
                <a:gd name="T22" fmla="*/ 2147483646 w 40"/>
                <a:gd name="T23" fmla="*/ 2147483646 h 37"/>
                <a:gd name="T24" fmla="*/ 2147483646 w 40"/>
                <a:gd name="T25" fmla="*/ 2147483646 h 37"/>
                <a:gd name="T26" fmla="*/ 2147483646 w 40"/>
                <a:gd name="T27" fmla="*/ 2147483646 h 37"/>
                <a:gd name="T28" fmla="*/ 0 w 40"/>
                <a:gd name="T29" fmla="*/ 2147483646 h 37"/>
                <a:gd name="T30" fmla="*/ 2147483646 w 40"/>
                <a:gd name="T31" fmla="*/ 2147483646 h 37"/>
                <a:gd name="T32" fmla="*/ 2147483646 w 40"/>
                <a:gd name="T33" fmla="*/ 2147483646 h 37"/>
                <a:gd name="T34" fmla="*/ 2147483646 w 40"/>
                <a:gd name="T35" fmla="*/ 2147483646 h 37"/>
                <a:gd name="T36" fmla="*/ 2147483646 w 40"/>
                <a:gd name="T37" fmla="*/ 2147483646 h 37"/>
                <a:gd name="T38" fmla="*/ 2147483646 w 40"/>
                <a:gd name="T39" fmla="*/ 0 h 37"/>
                <a:gd name="T40" fmla="*/ 2147483646 w 40"/>
                <a:gd name="T41" fmla="*/ 2147483646 h 37"/>
                <a:gd name="T42" fmla="*/ 2147483646 w 40"/>
                <a:gd name="T43" fmla="*/ 2147483646 h 37"/>
                <a:gd name="T44" fmla="*/ 2147483646 w 40"/>
                <a:gd name="T45" fmla="*/ 2147483646 h 37"/>
                <a:gd name="T46" fmla="*/ 2147483646 w 40"/>
                <a:gd name="T47" fmla="*/ 2147483646 h 37"/>
                <a:gd name="T48" fmla="*/ 2147483646 w 40"/>
                <a:gd name="T49" fmla="*/ 2147483646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4" name="Freeform 439"/>
            <p:cNvSpPr>
              <a:spLocks/>
            </p:cNvSpPr>
            <p:nvPr/>
          </p:nvSpPr>
          <p:spPr bwMode="auto">
            <a:xfrm flipV="1">
              <a:off x="2071688" y="515938"/>
              <a:ext cx="215900" cy="323851"/>
            </a:xfrm>
            <a:custGeom>
              <a:avLst/>
              <a:gdLst>
                <a:gd name="T0" fmla="*/ 2147483646 w 201"/>
                <a:gd name="T1" fmla="*/ 2147483646 h 319"/>
                <a:gd name="T2" fmla="*/ 2147483646 w 201"/>
                <a:gd name="T3" fmla="*/ 2147483646 h 319"/>
                <a:gd name="T4" fmla="*/ 2147483646 w 201"/>
                <a:gd name="T5" fmla="*/ 2147483646 h 319"/>
                <a:gd name="T6" fmla="*/ 2147483646 w 201"/>
                <a:gd name="T7" fmla="*/ 2147483646 h 319"/>
                <a:gd name="T8" fmla="*/ 2147483646 w 201"/>
                <a:gd name="T9" fmla="*/ 2147483646 h 319"/>
                <a:gd name="T10" fmla="*/ 2147483646 w 201"/>
                <a:gd name="T11" fmla="*/ 2147483646 h 319"/>
                <a:gd name="T12" fmla="*/ 2147483646 w 201"/>
                <a:gd name="T13" fmla="*/ 2147483646 h 319"/>
                <a:gd name="T14" fmla="*/ 2147483646 w 201"/>
                <a:gd name="T15" fmla="*/ 2147483646 h 319"/>
                <a:gd name="T16" fmla="*/ 2147483646 w 201"/>
                <a:gd name="T17" fmla="*/ 2147483646 h 319"/>
                <a:gd name="T18" fmla="*/ 2147483646 w 201"/>
                <a:gd name="T19" fmla="*/ 2147483646 h 319"/>
                <a:gd name="T20" fmla="*/ 2147483646 w 201"/>
                <a:gd name="T21" fmla="*/ 2147483646 h 319"/>
                <a:gd name="T22" fmla="*/ 2147483646 w 201"/>
                <a:gd name="T23" fmla="*/ 2147483646 h 319"/>
                <a:gd name="T24" fmla="*/ 2147483646 w 201"/>
                <a:gd name="T25" fmla="*/ 2147483646 h 319"/>
                <a:gd name="T26" fmla="*/ 2147483646 w 201"/>
                <a:gd name="T27" fmla="*/ 2147483646 h 319"/>
                <a:gd name="T28" fmla="*/ 2147483646 w 201"/>
                <a:gd name="T29" fmla="*/ 2147483646 h 319"/>
                <a:gd name="T30" fmla="*/ 2147483646 w 201"/>
                <a:gd name="T31" fmla="*/ 2147483646 h 319"/>
                <a:gd name="T32" fmla="*/ 2147483646 w 201"/>
                <a:gd name="T33" fmla="*/ 2147483646 h 319"/>
                <a:gd name="T34" fmla="*/ 2147483646 w 201"/>
                <a:gd name="T35" fmla="*/ 2147483646 h 319"/>
                <a:gd name="T36" fmla="*/ 2147483646 w 201"/>
                <a:gd name="T37" fmla="*/ 2147483646 h 319"/>
                <a:gd name="T38" fmla="*/ 2147483646 w 201"/>
                <a:gd name="T39" fmla="*/ 2147483646 h 319"/>
                <a:gd name="T40" fmla="*/ 2147483646 w 201"/>
                <a:gd name="T41" fmla="*/ 2147483646 h 319"/>
                <a:gd name="T42" fmla="*/ 2147483646 w 201"/>
                <a:gd name="T43" fmla="*/ 2147483646 h 319"/>
                <a:gd name="T44" fmla="*/ 2147483646 w 201"/>
                <a:gd name="T45" fmla="*/ 2147483646 h 319"/>
                <a:gd name="T46" fmla="*/ 2147483646 w 201"/>
                <a:gd name="T47" fmla="*/ 2147483646 h 319"/>
                <a:gd name="T48" fmla="*/ 2147483646 w 201"/>
                <a:gd name="T49" fmla="*/ 2147483646 h 319"/>
                <a:gd name="T50" fmla="*/ 2147483646 w 201"/>
                <a:gd name="T51" fmla="*/ 0 h 319"/>
                <a:gd name="T52" fmla="*/ 2147483646 w 201"/>
                <a:gd name="T53" fmla="*/ 2147483646 h 319"/>
                <a:gd name="T54" fmla="*/ 2147483646 w 201"/>
                <a:gd name="T55" fmla="*/ 2147483646 h 319"/>
                <a:gd name="T56" fmla="*/ 2147483646 w 201"/>
                <a:gd name="T57" fmla="*/ 2147483646 h 319"/>
                <a:gd name="T58" fmla="*/ 2147483646 w 201"/>
                <a:gd name="T59" fmla="*/ 2147483646 h 319"/>
                <a:gd name="T60" fmla="*/ 2147483646 w 201"/>
                <a:gd name="T61" fmla="*/ 2147483646 h 319"/>
                <a:gd name="T62" fmla="*/ 2147483646 w 201"/>
                <a:gd name="T63" fmla="*/ 2147483646 h 319"/>
                <a:gd name="T64" fmla="*/ 2147483646 w 201"/>
                <a:gd name="T65" fmla="*/ 2147483646 h 319"/>
                <a:gd name="T66" fmla="*/ 2147483646 w 201"/>
                <a:gd name="T67" fmla="*/ 2147483646 h 319"/>
                <a:gd name="T68" fmla="*/ 2147483646 w 201"/>
                <a:gd name="T69" fmla="*/ 2147483646 h 319"/>
                <a:gd name="T70" fmla="*/ 2147483646 w 201"/>
                <a:gd name="T71" fmla="*/ 2147483646 h 319"/>
                <a:gd name="T72" fmla="*/ 2147483646 w 201"/>
                <a:gd name="T73" fmla="*/ 2147483646 h 319"/>
                <a:gd name="T74" fmla="*/ 2147483646 w 201"/>
                <a:gd name="T75" fmla="*/ 2147483646 h 319"/>
                <a:gd name="T76" fmla="*/ 2147483646 w 201"/>
                <a:gd name="T77" fmla="*/ 2147483646 h 319"/>
                <a:gd name="T78" fmla="*/ 2147483646 w 201"/>
                <a:gd name="T79" fmla="*/ 2147483646 h 319"/>
                <a:gd name="T80" fmla="*/ 2147483646 w 201"/>
                <a:gd name="T81" fmla="*/ 2147483646 h 319"/>
                <a:gd name="T82" fmla="*/ 2147483646 w 201"/>
                <a:gd name="T83" fmla="*/ 2147483646 h 319"/>
                <a:gd name="T84" fmla="*/ 2147483646 w 201"/>
                <a:gd name="T85" fmla="*/ 2147483646 h 319"/>
                <a:gd name="T86" fmla="*/ 0 w 201"/>
                <a:gd name="T87" fmla="*/ 2147483646 h 319"/>
                <a:gd name="T88" fmla="*/ 2147483646 w 201"/>
                <a:gd name="T89" fmla="*/ 2147483646 h 319"/>
                <a:gd name="T90" fmla="*/ 2147483646 w 201"/>
                <a:gd name="T91" fmla="*/ 2147483646 h 319"/>
                <a:gd name="T92" fmla="*/ 2147483646 w 201"/>
                <a:gd name="T93" fmla="*/ 2147483646 h 319"/>
                <a:gd name="T94" fmla="*/ 2147483646 w 201"/>
                <a:gd name="T95" fmla="*/ 2147483646 h 319"/>
                <a:gd name="T96" fmla="*/ 2147483646 w 201"/>
                <a:gd name="T97" fmla="*/ 2147483646 h 319"/>
                <a:gd name="T98" fmla="*/ 2147483646 w 201"/>
                <a:gd name="T99" fmla="*/ 2147483646 h 319"/>
                <a:gd name="T100" fmla="*/ 2147483646 w 201"/>
                <a:gd name="T101" fmla="*/ 2147483646 h 319"/>
                <a:gd name="T102" fmla="*/ 2147483646 w 201"/>
                <a:gd name="T103" fmla="*/ 2147483646 h 319"/>
                <a:gd name="T104" fmla="*/ 2147483646 w 201"/>
                <a:gd name="T105" fmla="*/ 2147483646 h 319"/>
                <a:gd name="T106" fmla="*/ 2147483646 w 201"/>
                <a:gd name="T107" fmla="*/ 2147483646 h 319"/>
                <a:gd name="T108" fmla="*/ 2147483646 w 201"/>
                <a:gd name="T109" fmla="*/ 2147483646 h 319"/>
                <a:gd name="T110" fmla="*/ 2147483646 w 201"/>
                <a:gd name="T111" fmla="*/ 2147483646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5" name="Freeform 440"/>
            <p:cNvSpPr>
              <a:spLocks/>
            </p:cNvSpPr>
            <p:nvPr/>
          </p:nvSpPr>
          <p:spPr bwMode="auto">
            <a:xfrm>
              <a:off x="2076452" y="784227"/>
              <a:ext cx="36513" cy="17463"/>
            </a:xfrm>
            <a:custGeom>
              <a:avLst/>
              <a:gdLst>
                <a:gd name="T0" fmla="*/ 2147483646 w 34"/>
                <a:gd name="T1" fmla="*/ 0 h 18"/>
                <a:gd name="T2" fmla="*/ 2147483646 w 34"/>
                <a:gd name="T3" fmla="*/ 2147483646 h 18"/>
                <a:gd name="T4" fmla="*/ 2147483646 w 34"/>
                <a:gd name="T5" fmla="*/ 2147483646 h 18"/>
                <a:gd name="T6" fmla="*/ 2147483646 w 34"/>
                <a:gd name="T7" fmla="*/ 2147483646 h 18"/>
                <a:gd name="T8" fmla="*/ 2147483646 w 34"/>
                <a:gd name="T9" fmla="*/ 2147483646 h 18"/>
                <a:gd name="T10" fmla="*/ 2147483646 w 34"/>
                <a:gd name="T11" fmla="*/ 2147483646 h 18"/>
                <a:gd name="T12" fmla="*/ 2147483646 w 34"/>
                <a:gd name="T13" fmla="*/ 2147483646 h 18"/>
                <a:gd name="T14" fmla="*/ 2147483646 w 34"/>
                <a:gd name="T15" fmla="*/ 2147483646 h 18"/>
                <a:gd name="T16" fmla="*/ 2147483646 w 34"/>
                <a:gd name="T17" fmla="*/ 2147483646 h 18"/>
                <a:gd name="T18" fmla="*/ 2147483646 w 34"/>
                <a:gd name="T19" fmla="*/ 2147483646 h 18"/>
                <a:gd name="T20" fmla="*/ 0 w 34"/>
                <a:gd name="T21" fmla="*/ 2147483646 h 18"/>
                <a:gd name="T22" fmla="*/ 0 w 34"/>
                <a:gd name="T23" fmla="*/ 2147483646 h 18"/>
                <a:gd name="T24" fmla="*/ 2147483646 w 34"/>
                <a:gd name="T25" fmla="*/ 2147483646 h 18"/>
                <a:gd name="T26" fmla="*/ 2147483646 w 34"/>
                <a:gd name="T27" fmla="*/ 2147483646 h 18"/>
                <a:gd name="T28" fmla="*/ 2147483646 w 34"/>
                <a:gd name="T29" fmla="*/ 2147483646 h 18"/>
                <a:gd name="T30" fmla="*/ 2147483646 w 34"/>
                <a:gd name="T31" fmla="*/ 2147483646 h 18"/>
                <a:gd name="T32" fmla="*/ 2147483646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6" name="Freeform 441"/>
            <p:cNvSpPr>
              <a:spLocks/>
            </p:cNvSpPr>
            <p:nvPr/>
          </p:nvSpPr>
          <p:spPr bwMode="auto">
            <a:xfrm>
              <a:off x="2057400" y="738190"/>
              <a:ext cx="33338" cy="47625"/>
            </a:xfrm>
            <a:custGeom>
              <a:avLst/>
              <a:gdLst>
                <a:gd name="T0" fmla="*/ 2147483646 w 34"/>
                <a:gd name="T1" fmla="*/ 2147483646 h 46"/>
                <a:gd name="T2" fmla="*/ 2147483646 w 34"/>
                <a:gd name="T3" fmla="*/ 2147483646 h 46"/>
                <a:gd name="T4" fmla="*/ 2147483646 w 34"/>
                <a:gd name="T5" fmla="*/ 2147483646 h 46"/>
                <a:gd name="T6" fmla="*/ 2147483646 w 34"/>
                <a:gd name="T7" fmla="*/ 0 h 46"/>
                <a:gd name="T8" fmla="*/ 2147483646 w 34"/>
                <a:gd name="T9" fmla="*/ 0 h 46"/>
                <a:gd name="T10" fmla="*/ 2147483646 w 34"/>
                <a:gd name="T11" fmla="*/ 2147483646 h 46"/>
                <a:gd name="T12" fmla="*/ 0 w 34"/>
                <a:gd name="T13" fmla="*/ 2147483646 h 46"/>
                <a:gd name="T14" fmla="*/ 2147483646 w 34"/>
                <a:gd name="T15" fmla="*/ 2147483646 h 46"/>
                <a:gd name="T16" fmla="*/ 2147483646 w 34"/>
                <a:gd name="T17" fmla="*/ 2147483646 h 46"/>
                <a:gd name="T18" fmla="*/ 2147483646 w 34"/>
                <a:gd name="T19" fmla="*/ 2147483646 h 46"/>
                <a:gd name="T20" fmla="*/ 2147483646 w 34"/>
                <a:gd name="T21" fmla="*/ 2147483646 h 46"/>
                <a:gd name="T22" fmla="*/ 2147483646 w 34"/>
                <a:gd name="T23" fmla="*/ 2147483646 h 46"/>
                <a:gd name="T24" fmla="*/ 2147483646 w 34"/>
                <a:gd name="T25" fmla="*/ 2147483646 h 46"/>
                <a:gd name="T26" fmla="*/ 2147483646 w 34"/>
                <a:gd name="T27" fmla="*/ 2147483646 h 46"/>
                <a:gd name="T28" fmla="*/ 2147483646 w 34"/>
                <a:gd name="T29" fmla="*/ 2147483646 h 46"/>
                <a:gd name="T30" fmla="*/ 2147483646 w 34"/>
                <a:gd name="T31" fmla="*/ 2147483646 h 46"/>
                <a:gd name="T32" fmla="*/ 2147483646 w 34"/>
                <a:gd name="T33" fmla="*/ 2147483646 h 46"/>
                <a:gd name="T34" fmla="*/ 2147483646 w 34"/>
                <a:gd name="T35" fmla="*/ 2147483646 h 46"/>
                <a:gd name="T36" fmla="*/ 2147483646 w 34"/>
                <a:gd name="T37" fmla="*/ 2147483646 h 46"/>
                <a:gd name="T38" fmla="*/ 2147483646 w 34"/>
                <a:gd name="T39" fmla="*/ 2147483646 h 46"/>
                <a:gd name="T40" fmla="*/ 2147483646 w 34"/>
                <a:gd name="T41" fmla="*/ 2147483646 h 46"/>
                <a:gd name="T42" fmla="*/ 2147483646 w 34"/>
                <a:gd name="T43" fmla="*/ 2147483646 h 46"/>
                <a:gd name="T44" fmla="*/ 2147483646 w 34"/>
                <a:gd name="T45" fmla="*/ 2147483646 h 46"/>
                <a:gd name="T46" fmla="*/ 2147483646 w 34"/>
                <a:gd name="T47" fmla="*/ 2147483646 h 46"/>
                <a:gd name="T48" fmla="*/ 2147483646 w 34"/>
                <a:gd name="T49" fmla="*/ 2147483646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7" name="Freeform 442"/>
            <p:cNvSpPr>
              <a:spLocks/>
            </p:cNvSpPr>
            <p:nvPr/>
          </p:nvSpPr>
          <p:spPr bwMode="auto">
            <a:xfrm>
              <a:off x="1990727" y="715963"/>
              <a:ext cx="60325" cy="68263"/>
            </a:xfrm>
            <a:custGeom>
              <a:avLst/>
              <a:gdLst>
                <a:gd name="T0" fmla="*/ 2147483646 w 58"/>
                <a:gd name="T1" fmla="*/ 2147483646 h 67"/>
                <a:gd name="T2" fmla="*/ 2147483646 w 58"/>
                <a:gd name="T3" fmla="*/ 2147483646 h 67"/>
                <a:gd name="T4" fmla="*/ 2147483646 w 58"/>
                <a:gd name="T5" fmla="*/ 2147483646 h 67"/>
                <a:gd name="T6" fmla="*/ 2147483646 w 58"/>
                <a:gd name="T7" fmla="*/ 2147483646 h 67"/>
                <a:gd name="T8" fmla="*/ 2147483646 w 58"/>
                <a:gd name="T9" fmla="*/ 2147483646 h 67"/>
                <a:gd name="T10" fmla="*/ 2147483646 w 58"/>
                <a:gd name="T11" fmla="*/ 2147483646 h 67"/>
                <a:gd name="T12" fmla="*/ 2147483646 w 58"/>
                <a:gd name="T13" fmla="*/ 2147483646 h 67"/>
                <a:gd name="T14" fmla="*/ 2147483646 w 58"/>
                <a:gd name="T15" fmla="*/ 2147483646 h 67"/>
                <a:gd name="T16" fmla="*/ 2147483646 w 58"/>
                <a:gd name="T17" fmla="*/ 2147483646 h 67"/>
                <a:gd name="T18" fmla="*/ 2147483646 w 58"/>
                <a:gd name="T19" fmla="*/ 2147483646 h 67"/>
                <a:gd name="T20" fmla="*/ 2147483646 w 58"/>
                <a:gd name="T21" fmla="*/ 2147483646 h 67"/>
                <a:gd name="T22" fmla="*/ 2147483646 w 58"/>
                <a:gd name="T23" fmla="*/ 2147483646 h 67"/>
                <a:gd name="T24" fmla="*/ 2147483646 w 58"/>
                <a:gd name="T25" fmla="*/ 2147483646 h 67"/>
                <a:gd name="T26" fmla="*/ 2147483646 w 58"/>
                <a:gd name="T27" fmla="*/ 2147483646 h 67"/>
                <a:gd name="T28" fmla="*/ 2147483646 w 58"/>
                <a:gd name="T29" fmla="*/ 2147483646 h 67"/>
                <a:gd name="T30" fmla="*/ 2147483646 w 58"/>
                <a:gd name="T31" fmla="*/ 2147483646 h 67"/>
                <a:gd name="T32" fmla="*/ 2147483646 w 58"/>
                <a:gd name="T33" fmla="*/ 2147483646 h 67"/>
                <a:gd name="T34" fmla="*/ 2147483646 w 58"/>
                <a:gd name="T35" fmla="*/ 2147483646 h 67"/>
                <a:gd name="T36" fmla="*/ 2147483646 w 58"/>
                <a:gd name="T37" fmla="*/ 2147483646 h 67"/>
                <a:gd name="T38" fmla="*/ 2147483646 w 58"/>
                <a:gd name="T39" fmla="*/ 2147483646 h 67"/>
                <a:gd name="T40" fmla="*/ 2147483646 w 58"/>
                <a:gd name="T41" fmla="*/ 2147483646 h 67"/>
                <a:gd name="T42" fmla="*/ 2147483646 w 58"/>
                <a:gd name="T43" fmla="*/ 2147483646 h 67"/>
                <a:gd name="T44" fmla="*/ 2147483646 w 58"/>
                <a:gd name="T45" fmla="*/ 2147483646 h 67"/>
                <a:gd name="T46" fmla="*/ 0 w 58"/>
                <a:gd name="T47" fmla="*/ 2147483646 h 67"/>
                <a:gd name="T48" fmla="*/ 2147483646 w 58"/>
                <a:gd name="T49" fmla="*/ 0 h 67"/>
                <a:gd name="T50" fmla="*/ 2147483646 w 58"/>
                <a:gd name="T51" fmla="*/ 0 h 67"/>
                <a:gd name="T52" fmla="*/ 2147483646 w 58"/>
                <a:gd name="T53" fmla="*/ 0 h 67"/>
                <a:gd name="T54" fmla="*/ 2147483646 w 58"/>
                <a:gd name="T55" fmla="*/ 2147483646 h 67"/>
                <a:gd name="T56" fmla="*/ 2147483646 w 58"/>
                <a:gd name="T57" fmla="*/ 2147483646 h 67"/>
                <a:gd name="T58" fmla="*/ 2147483646 w 58"/>
                <a:gd name="T59" fmla="*/ 2147483646 h 67"/>
                <a:gd name="T60" fmla="*/ 2147483646 w 58"/>
                <a:gd name="T61" fmla="*/ 2147483646 h 67"/>
                <a:gd name="T62" fmla="*/ 2147483646 w 58"/>
                <a:gd name="T63" fmla="*/ 2147483646 h 67"/>
                <a:gd name="T64" fmla="*/ 2147483646 w 58"/>
                <a:gd name="T65" fmla="*/ 2147483646 h 67"/>
                <a:gd name="T66" fmla="*/ 2147483646 w 58"/>
                <a:gd name="T67" fmla="*/ 2147483646 h 67"/>
                <a:gd name="T68" fmla="*/ 2147483646 w 58"/>
                <a:gd name="T69" fmla="*/ 2147483646 h 67"/>
                <a:gd name="T70" fmla="*/ 2147483646 w 58"/>
                <a:gd name="T71" fmla="*/ 2147483646 h 67"/>
                <a:gd name="T72" fmla="*/ 2147483646 w 58"/>
                <a:gd name="T73" fmla="*/ 2147483646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8" name="Freeform 443"/>
            <p:cNvSpPr>
              <a:spLocks/>
            </p:cNvSpPr>
            <p:nvPr/>
          </p:nvSpPr>
          <p:spPr bwMode="auto">
            <a:xfrm>
              <a:off x="1747840" y="963614"/>
              <a:ext cx="269875" cy="234951"/>
            </a:xfrm>
            <a:custGeom>
              <a:avLst/>
              <a:gdLst>
                <a:gd name="T0" fmla="*/ 2147483646 w 249"/>
                <a:gd name="T1" fmla="*/ 2147483646 h 231"/>
                <a:gd name="T2" fmla="*/ 2147483646 w 249"/>
                <a:gd name="T3" fmla="*/ 2147483646 h 231"/>
                <a:gd name="T4" fmla="*/ 2147483646 w 249"/>
                <a:gd name="T5" fmla="*/ 2147483646 h 231"/>
                <a:gd name="T6" fmla="*/ 2147483646 w 249"/>
                <a:gd name="T7" fmla="*/ 2147483646 h 231"/>
                <a:gd name="T8" fmla="*/ 2147483646 w 249"/>
                <a:gd name="T9" fmla="*/ 2147483646 h 231"/>
                <a:gd name="T10" fmla="*/ 2147483646 w 249"/>
                <a:gd name="T11" fmla="*/ 2147483646 h 231"/>
                <a:gd name="T12" fmla="*/ 2147483646 w 249"/>
                <a:gd name="T13" fmla="*/ 2147483646 h 231"/>
                <a:gd name="T14" fmla="*/ 2147483646 w 249"/>
                <a:gd name="T15" fmla="*/ 2147483646 h 231"/>
                <a:gd name="T16" fmla="*/ 2147483646 w 249"/>
                <a:gd name="T17" fmla="*/ 2147483646 h 231"/>
                <a:gd name="T18" fmla="*/ 2147483646 w 249"/>
                <a:gd name="T19" fmla="*/ 2147483646 h 231"/>
                <a:gd name="T20" fmla="*/ 2147483646 w 249"/>
                <a:gd name="T21" fmla="*/ 2147483646 h 231"/>
                <a:gd name="T22" fmla="*/ 2147483646 w 249"/>
                <a:gd name="T23" fmla="*/ 2147483646 h 231"/>
                <a:gd name="T24" fmla="*/ 2147483646 w 249"/>
                <a:gd name="T25" fmla="*/ 2147483646 h 231"/>
                <a:gd name="T26" fmla="*/ 2147483646 w 249"/>
                <a:gd name="T27" fmla="*/ 2147483646 h 231"/>
                <a:gd name="T28" fmla="*/ 2147483646 w 249"/>
                <a:gd name="T29" fmla="*/ 2147483646 h 231"/>
                <a:gd name="T30" fmla="*/ 2147483646 w 249"/>
                <a:gd name="T31" fmla="*/ 2147483646 h 231"/>
                <a:gd name="T32" fmla="*/ 2147483646 w 249"/>
                <a:gd name="T33" fmla="*/ 2147483646 h 231"/>
                <a:gd name="T34" fmla="*/ 2147483646 w 249"/>
                <a:gd name="T35" fmla="*/ 2147483646 h 231"/>
                <a:gd name="T36" fmla="*/ 2147483646 w 249"/>
                <a:gd name="T37" fmla="*/ 2147483646 h 231"/>
                <a:gd name="T38" fmla="*/ 2147483646 w 249"/>
                <a:gd name="T39" fmla="*/ 2147483646 h 231"/>
                <a:gd name="T40" fmla="*/ 2147483646 w 249"/>
                <a:gd name="T41" fmla="*/ 2147483646 h 231"/>
                <a:gd name="T42" fmla="*/ 2147483646 w 249"/>
                <a:gd name="T43" fmla="*/ 2147483646 h 231"/>
                <a:gd name="T44" fmla="*/ 2147483646 w 249"/>
                <a:gd name="T45" fmla="*/ 2147483646 h 231"/>
                <a:gd name="T46" fmla="*/ 2147483646 w 249"/>
                <a:gd name="T47" fmla="*/ 2147483646 h 231"/>
                <a:gd name="T48" fmla="*/ 2147483646 w 249"/>
                <a:gd name="T49" fmla="*/ 2147483646 h 231"/>
                <a:gd name="T50" fmla="*/ 2147483646 w 249"/>
                <a:gd name="T51" fmla="*/ 2147483646 h 231"/>
                <a:gd name="T52" fmla="*/ 2147483646 w 249"/>
                <a:gd name="T53" fmla="*/ 2147483646 h 231"/>
                <a:gd name="T54" fmla="*/ 2147483646 w 249"/>
                <a:gd name="T55" fmla="*/ 2147483646 h 231"/>
                <a:gd name="T56" fmla="*/ 2147483646 w 249"/>
                <a:gd name="T57" fmla="*/ 2147483646 h 231"/>
                <a:gd name="T58" fmla="*/ 2147483646 w 249"/>
                <a:gd name="T59" fmla="*/ 2147483646 h 231"/>
                <a:gd name="T60" fmla="*/ 2147483646 w 249"/>
                <a:gd name="T61" fmla="*/ 2147483646 h 231"/>
                <a:gd name="T62" fmla="*/ 2147483646 w 249"/>
                <a:gd name="T63" fmla="*/ 2147483646 h 231"/>
                <a:gd name="T64" fmla="*/ 2147483646 w 249"/>
                <a:gd name="T65" fmla="*/ 2147483646 h 231"/>
                <a:gd name="T66" fmla="*/ 2147483646 w 249"/>
                <a:gd name="T67" fmla="*/ 2147483646 h 231"/>
                <a:gd name="T68" fmla="*/ 2147483646 w 249"/>
                <a:gd name="T69" fmla="*/ 2147483646 h 231"/>
                <a:gd name="T70" fmla="*/ 2147483646 w 249"/>
                <a:gd name="T71" fmla="*/ 2147483646 h 231"/>
                <a:gd name="T72" fmla="*/ 2147483646 w 249"/>
                <a:gd name="T73" fmla="*/ 2147483646 h 231"/>
                <a:gd name="T74" fmla="*/ 2147483646 w 249"/>
                <a:gd name="T75" fmla="*/ 2147483646 h 231"/>
                <a:gd name="T76" fmla="*/ 2147483646 w 249"/>
                <a:gd name="T77" fmla="*/ 2147483646 h 231"/>
                <a:gd name="T78" fmla="*/ 2147483646 w 249"/>
                <a:gd name="T79" fmla="*/ 2147483646 h 231"/>
                <a:gd name="T80" fmla="*/ 2147483646 w 249"/>
                <a:gd name="T81" fmla="*/ 2147483646 h 231"/>
                <a:gd name="T82" fmla="*/ 2147483646 w 249"/>
                <a:gd name="T83" fmla="*/ 2147483646 h 231"/>
                <a:gd name="T84" fmla="*/ 2147483646 w 249"/>
                <a:gd name="T85" fmla="*/ 2147483646 h 231"/>
                <a:gd name="T86" fmla="*/ 2147483646 w 249"/>
                <a:gd name="T87" fmla="*/ 2147483646 h 231"/>
                <a:gd name="T88" fmla="*/ 2147483646 w 249"/>
                <a:gd name="T89" fmla="*/ 2147483646 h 231"/>
                <a:gd name="T90" fmla="*/ 2147483646 w 249"/>
                <a:gd name="T91" fmla="*/ 2147483646 h 231"/>
                <a:gd name="T92" fmla="*/ 2147483646 w 249"/>
                <a:gd name="T93" fmla="*/ 2147483646 h 231"/>
                <a:gd name="T94" fmla="*/ 2147483646 w 249"/>
                <a:gd name="T95" fmla="*/ 2147483646 h 231"/>
                <a:gd name="T96" fmla="*/ 2147483646 w 249"/>
                <a:gd name="T97" fmla="*/ 2147483646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59" name="Freeform 445"/>
            <p:cNvSpPr>
              <a:spLocks/>
            </p:cNvSpPr>
            <p:nvPr/>
          </p:nvSpPr>
          <p:spPr bwMode="auto">
            <a:xfrm>
              <a:off x="2776538" y="3098800"/>
              <a:ext cx="36512" cy="19051"/>
            </a:xfrm>
            <a:custGeom>
              <a:avLst/>
              <a:gdLst>
                <a:gd name="T0" fmla="*/ 2147483646 w 23"/>
                <a:gd name="T1" fmla="*/ 0 h 18"/>
                <a:gd name="T2" fmla="*/ 2147483646 w 23"/>
                <a:gd name="T3" fmla="*/ 2147483646 h 18"/>
                <a:gd name="T4" fmla="*/ 2147483646 w 23"/>
                <a:gd name="T5" fmla="*/ 2147483646 h 18"/>
                <a:gd name="T6" fmla="*/ 0 w 23"/>
                <a:gd name="T7" fmla="*/ 2147483646 h 18"/>
                <a:gd name="T8" fmla="*/ 2147483646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solidFill>
              <a:schemeClr val="accent3">
                <a:lumMod val="60000"/>
                <a:lumOff val="40000"/>
              </a:schemeClr>
            </a:solidFill>
            <a:ln w="6350"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60" name="Freeform 450"/>
            <p:cNvSpPr>
              <a:spLocks/>
            </p:cNvSpPr>
            <p:nvPr/>
          </p:nvSpPr>
          <p:spPr bwMode="auto">
            <a:xfrm>
              <a:off x="3819526" y="1527175"/>
              <a:ext cx="131763" cy="50800"/>
            </a:xfrm>
            <a:custGeom>
              <a:avLst/>
              <a:gdLst>
                <a:gd name="T0" fmla="*/ 2147483646 w 114"/>
                <a:gd name="T1" fmla="*/ 0 h 54"/>
                <a:gd name="T2" fmla="*/ 2147483646 w 114"/>
                <a:gd name="T3" fmla="*/ 2147483646 h 54"/>
                <a:gd name="T4" fmla="*/ 2147483646 w 114"/>
                <a:gd name="T5" fmla="*/ 2147483646 h 54"/>
                <a:gd name="T6" fmla="*/ 2147483646 w 114"/>
                <a:gd name="T7" fmla="*/ 0 h 54"/>
                <a:gd name="T8" fmla="*/ 2147483646 w 114"/>
                <a:gd name="T9" fmla="*/ 2147483646 h 54"/>
                <a:gd name="T10" fmla="*/ 2147483646 w 114"/>
                <a:gd name="T11" fmla="*/ 2147483646 h 54"/>
                <a:gd name="T12" fmla="*/ 2147483646 w 114"/>
                <a:gd name="T13" fmla="*/ 2147483646 h 54"/>
                <a:gd name="T14" fmla="*/ 2147483646 w 114"/>
                <a:gd name="T15" fmla="*/ 2147483646 h 54"/>
                <a:gd name="T16" fmla="*/ 2147483646 w 114"/>
                <a:gd name="T17" fmla="*/ 2147483646 h 54"/>
                <a:gd name="T18" fmla="*/ 2147483646 w 114"/>
                <a:gd name="T19" fmla="*/ 2147483646 h 54"/>
                <a:gd name="T20" fmla="*/ 2147483646 w 114"/>
                <a:gd name="T21" fmla="*/ 2147483646 h 54"/>
                <a:gd name="T22" fmla="*/ 0 w 114"/>
                <a:gd name="T23" fmla="*/ 2147483646 h 54"/>
                <a:gd name="T24" fmla="*/ 2147483646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chemeClr val="accent3">
                <a:lumMod val="60000"/>
                <a:lumOff val="40000"/>
              </a:schemeClr>
            </a:solidFill>
            <a:ln w="9525" cap="flat" cmpd="sng">
              <a:solidFill>
                <a:schemeClr val="bg2"/>
              </a:solidFill>
              <a:prstDash val="solid"/>
              <a:round/>
              <a:headEnd/>
              <a:tailEn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GB"/>
            </a:p>
          </p:txBody>
        </p:sp>
        <p:sp>
          <p:nvSpPr>
            <p:cNvPr id="161" name="Freeform 451"/>
            <p:cNvSpPr>
              <a:spLocks/>
            </p:cNvSpPr>
            <p:nvPr/>
          </p:nvSpPr>
          <p:spPr bwMode="auto">
            <a:xfrm>
              <a:off x="7815263" y="3584576"/>
              <a:ext cx="215900" cy="185737"/>
            </a:xfrm>
            <a:custGeom>
              <a:avLst/>
              <a:gdLst>
                <a:gd name="T0" fmla="*/ 2147483646 w 575"/>
                <a:gd name="T1" fmla="*/ 2147483646 h 488"/>
                <a:gd name="T2" fmla="*/ 2147483646 w 575"/>
                <a:gd name="T3" fmla="*/ 2147483646 h 488"/>
                <a:gd name="T4" fmla="*/ 2147483646 w 575"/>
                <a:gd name="T5" fmla="*/ 2147483646 h 488"/>
                <a:gd name="T6" fmla="*/ 2147483646 w 575"/>
                <a:gd name="T7" fmla="*/ 2147483646 h 488"/>
                <a:gd name="T8" fmla="*/ 2147483646 w 575"/>
                <a:gd name="T9" fmla="*/ 0 h 488"/>
                <a:gd name="T10" fmla="*/ 2147483646 w 575"/>
                <a:gd name="T11" fmla="*/ 2147483646 h 488"/>
                <a:gd name="T12" fmla="*/ 0 w 575"/>
                <a:gd name="T13" fmla="*/ 2147483646 h 488"/>
                <a:gd name="T14" fmla="*/ 2147483646 w 575"/>
                <a:gd name="T15" fmla="*/ 2147483646 h 488"/>
                <a:gd name="T16" fmla="*/ 2147483646 w 575"/>
                <a:gd name="T17" fmla="*/ 2147483646 h 488"/>
                <a:gd name="T18" fmla="*/ 2147483646 w 575"/>
                <a:gd name="T19" fmla="*/ 2147483646 h 488"/>
                <a:gd name="T20" fmla="*/ 2147483646 w 575"/>
                <a:gd name="T21" fmla="*/ 2147483646 h 488"/>
                <a:gd name="T22" fmla="*/ 2147483646 w 575"/>
                <a:gd name="T23" fmla="*/ 2147483646 h 488"/>
                <a:gd name="T24" fmla="*/ 2147483646 w 575"/>
                <a:gd name="T25" fmla="*/ 2147483646 h 488"/>
                <a:gd name="T26" fmla="*/ 2147483646 w 575"/>
                <a:gd name="T27" fmla="*/ 2147483646 h 488"/>
                <a:gd name="T28" fmla="*/ 2147483646 w 575"/>
                <a:gd name="T29" fmla="*/ 2147483646 h 488"/>
                <a:gd name="T30" fmla="*/ 2147483646 w 575"/>
                <a:gd name="T31" fmla="*/ 2147483646 h 488"/>
                <a:gd name="T32" fmla="*/ 2147483646 w 575"/>
                <a:gd name="T33" fmla="*/ 2147483646 h 488"/>
                <a:gd name="T34" fmla="*/ 2147483646 w 575"/>
                <a:gd name="T35" fmla="*/ 2147483646 h 488"/>
                <a:gd name="T36" fmla="*/ 2147483646 w 575"/>
                <a:gd name="T37" fmla="*/ 2147483646 h 488"/>
                <a:gd name="T38" fmla="*/ 2147483646 w 575"/>
                <a:gd name="T39" fmla="*/ 2147483646 h 488"/>
                <a:gd name="T40" fmla="*/ 2147483646 w 575"/>
                <a:gd name="T41" fmla="*/ 2147483646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62" name="Freeform 452"/>
            <p:cNvSpPr>
              <a:spLocks/>
            </p:cNvSpPr>
            <p:nvPr/>
          </p:nvSpPr>
          <p:spPr bwMode="auto">
            <a:xfrm>
              <a:off x="8031163" y="3629025"/>
              <a:ext cx="174625" cy="169863"/>
            </a:xfrm>
            <a:custGeom>
              <a:avLst/>
              <a:gdLst>
                <a:gd name="T0" fmla="*/ 2147483646 w 460"/>
                <a:gd name="T1" fmla="*/ 2147483646 h 443"/>
                <a:gd name="T2" fmla="*/ 2147483646 w 460"/>
                <a:gd name="T3" fmla="*/ 2147483646 h 443"/>
                <a:gd name="T4" fmla="*/ 2147483646 w 460"/>
                <a:gd name="T5" fmla="*/ 2147483646 h 443"/>
                <a:gd name="T6" fmla="*/ 2147483646 w 460"/>
                <a:gd name="T7" fmla="*/ 2147483646 h 443"/>
                <a:gd name="T8" fmla="*/ 2147483646 w 460"/>
                <a:gd name="T9" fmla="*/ 2147483646 h 443"/>
                <a:gd name="T10" fmla="*/ 2147483646 w 460"/>
                <a:gd name="T11" fmla="*/ 2147483646 h 443"/>
                <a:gd name="T12" fmla="*/ 0 w 460"/>
                <a:gd name="T13" fmla="*/ 0 h 443"/>
                <a:gd name="T14" fmla="*/ 0 w 460"/>
                <a:gd name="T15" fmla="*/ 2147483646 h 443"/>
                <a:gd name="T16" fmla="*/ 2147483646 w 460"/>
                <a:gd name="T17" fmla="*/ 2147483646 h 443"/>
                <a:gd name="T18" fmla="*/ 2147483646 w 460"/>
                <a:gd name="T19" fmla="*/ 2147483646 h 443"/>
                <a:gd name="T20" fmla="*/ 2147483646 w 460"/>
                <a:gd name="T21" fmla="*/ 2147483646 h 443"/>
                <a:gd name="T22" fmla="*/ 2147483646 w 460"/>
                <a:gd name="T23" fmla="*/ 2147483646 h 443"/>
                <a:gd name="T24" fmla="*/ 2147483646 w 460"/>
                <a:gd name="T25" fmla="*/ 2147483646 h 443"/>
                <a:gd name="T26" fmla="*/ 2147483646 w 460"/>
                <a:gd name="T27" fmla="*/ 2147483646 h 443"/>
                <a:gd name="T28" fmla="*/ 2147483646 w 460"/>
                <a:gd name="T29" fmla="*/ 2147483646 h 443"/>
                <a:gd name="T30" fmla="*/ 2147483646 w 460"/>
                <a:gd name="T31" fmla="*/ 2147483646 h 443"/>
                <a:gd name="T32" fmla="*/ 2147483646 w 460"/>
                <a:gd name="T33" fmla="*/ 2147483646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grpSp>
          <p:nvGrpSpPr>
            <p:cNvPr id="163" name="Group 453"/>
            <p:cNvGrpSpPr>
              <a:grpSpLocks/>
            </p:cNvGrpSpPr>
            <p:nvPr/>
          </p:nvGrpSpPr>
          <p:grpSpPr bwMode="auto">
            <a:xfrm>
              <a:off x="4292602" y="1839911"/>
              <a:ext cx="250825" cy="368300"/>
              <a:chOff x="2201" y="1250"/>
              <a:chExt cx="133" cy="193"/>
            </a:xfrm>
            <a:solidFill>
              <a:schemeClr val="accent3">
                <a:lumMod val="60000"/>
                <a:lumOff val="40000"/>
              </a:schemeClr>
            </a:solidFill>
            <a:effectLst>
              <a:outerShdw blurRad="63500" sx="102000" sy="102000" algn="ctr" rotWithShape="0">
                <a:prstClr val="black">
                  <a:alpha val="40000"/>
                </a:prstClr>
              </a:outerShdw>
            </a:effectLst>
          </p:grpSpPr>
          <p:sp>
            <p:nvSpPr>
              <p:cNvPr id="205" name="Freeform 454"/>
              <p:cNvSpPr>
                <a:spLocks/>
              </p:cNvSpPr>
              <p:nvPr/>
            </p:nvSpPr>
            <p:spPr bwMode="auto">
              <a:xfrm>
                <a:off x="2234" y="1250"/>
                <a:ext cx="100" cy="193"/>
              </a:xfrm>
              <a:custGeom>
                <a:avLst/>
                <a:gdLst>
                  <a:gd name="T0" fmla="*/ 2265696 w 24"/>
                  <a:gd name="T1" fmla="*/ 11636360 h 47"/>
                  <a:gd name="T2" fmla="*/ 1548613 w 24"/>
                  <a:gd name="T3" fmla="*/ 10984915 h 47"/>
                  <a:gd name="T4" fmla="*/ 3815242 w 24"/>
                  <a:gd name="T5" fmla="*/ 9628014 h 47"/>
                  <a:gd name="T6" fmla="*/ 3443575 w 24"/>
                  <a:gd name="T7" fmla="*/ 8328599 h 47"/>
                  <a:gd name="T8" fmla="*/ 3008975 w 24"/>
                  <a:gd name="T9" fmla="*/ 7283639 h 47"/>
                  <a:gd name="T10" fmla="*/ 1177883 w 24"/>
                  <a:gd name="T11" fmla="*/ 7283639 h 47"/>
                  <a:gd name="T12" fmla="*/ 1548613 w 24"/>
                  <a:gd name="T13" fmla="*/ 5335900 h 47"/>
                  <a:gd name="T14" fmla="*/ 371667 w 24"/>
                  <a:gd name="T15" fmla="*/ 5983953 h 47"/>
                  <a:gd name="T16" fmla="*/ 0 w 24"/>
                  <a:gd name="T17" fmla="*/ 4290936 h 47"/>
                  <a:gd name="T18" fmla="*/ 0 w 24"/>
                  <a:gd name="T19" fmla="*/ 2675083 h 47"/>
                  <a:gd name="T20" fmla="*/ 371667 w 24"/>
                  <a:gd name="T21" fmla="*/ 1299416 h 47"/>
                  <a:gd name="T22" fmla="*/ 1920279 w 24"/>
                  <a:gd name="T23" fmla="*/ 0 h 47"/>
                  <a:gd name="T24" fmla="*/ 3008975 w 24"/>
                  <a:gd name="T25" fmla="*/ 316438 h 47"/>
                  <a:gd name="T26" fmla="*/ 2637292 w 24"/>
                  <a:gd name="T27" fmla="*/ 2028208 h 47"/>
                  <a:gd name="T28" fmla="*/ 4907846 w 24"/>
                  <a:gd name="T29" fmla="*/ 2028208 h 47"/>
                  <a:gd name="T30" fmla="*/ 4185992 w 24"/>
                  <a:gd name="T31" fmla="*/ 3644078 h 47"/>
                  <a:gd name="T32" fmla="*/ 3443575 w 24"/>
                  <a:gd name="T33" fmla="*/ 5019458 h 47"/>
                  <a:gd name="T34" fmla="*/ 4907846 w 24"/>
                  <a:gd name="T35" fmla="*/ 5652403 h 47"/>
                  <a:gd name="T36" fmla="*/ 6452554 w 24"/>
                  <a:gd name="T37" fmla="*/ 8012161 h 47"/>
                  <a:gd name="T38" fmla="*/ 7174704 w 24"/>
                  <a:gd name="T39" fmla="*/ 9628014 h 47"/>
                  <a:gd name="T40" fmla="*/ 7174704 w 24"/>
                  <a:gd name="T41" fmla="*/ 10591397 h 47"/>
                  <a:gd name="T42" fmla="*/ 8723388 w 24"/>
                  <a:gd name="T43" fmla="*/ 10591397 h 47"/>
                  <a:gd name="T44" fmla="*/ 8351425 w 24"/>
                  <a:gd name="T45" fmla="*/ 12936043 h 47"/>
                  <a:gd name="T46" fmla="*/ 9094983 w 24"/>
                  <a:gd name="T47" fmla="*/ 13252214 h 47"/>
                  <a:gd name="T48" fmla="*/ 6452554 w 24"/>
                  <a:gd name="T49" fmla="*/ 14312535 h 47"/>
                  <a:gd name="T50" fmla="*/ 4185992 w 24"/>
                  <a:gd name="T51" fmla="*/ 14628977 h 47"/>
                  <a:gd name="T52" fmla="*/ 3008975 w 24"/>
                  <a:gd name="T53" fmla="*/ 14963980 h 47"/>
                  <a:gd name="T54" fmla="*/ 1548613 w 24"/>
                  <a:gd name="T55" fmla="*/ 14963980 h 47"/>
                  <a:gd name="T56" fmla="*/ 371667 w 24"/>
                  <a:gd name="T57" fmla="*/ 15280422 h 47"/>
                  <a:gd name="T58" fmla="*/ 1920279 w 24"/>
                  <a:gd name="T59" fmla="*/ 13899088 h 47"/>
                  <a:gd name="T60" fmla="*/ 2265696 w 24"/>
                  <a:gd name="T61" fmla="*/ 12619535 h 47"/>
                  <a:gd name="T62" fmla="*/ 1177883 w 24"/>
                  <a:gd name="T63" fmla="*/ 12284331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chemeClr val="bg2"/>
                </a:solidFill>
                <a:round/>
                <a:headEnd/>
                <a:tailEnd/>
              </a:ln>
            </p:spPr>
            <p:txBody>
              <a:bodyPr/>
              <a:lstStyle/>
              <a:p>
                <a:endParaRPr lang="en-GB"/>
              </a:p>
            </p:txBody>
          </p:sp>
          <p:sp>
            <p:nvSpPr>
              <p:cNvPr id="206" name="Freeform 455"/>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grpSp>
        <p:sp>
          <p:nvSpPr>
            <p:cNvPr id="164" name="Freeform 458"/>
            <p:cNvSpPr>
              <a:spLocks/>
            </p:cNvSpPr>
            <p:nvPr/>
          </p:nvSpPr>
          <p:spPr bwMode="auto">
            <a:xfrm>
              <a:off x="5275265" y="2689224"/>
              <a:ext cx="73025" cy="44451"/>
            </a:xfrm>
            <a:custGeom>
              <a:avLst/>
              <a:gdLst>
                <a:gd name="T0" fmla="*/ 0 w 46"/>
                <a:gd name="T1" fmla="*/ 2147483646 h 28"/>
                <a:gd name="T2" fmla="*/ 2147483646 w 46"/>
                <a:gd name="T3" fmla="*/ 2147483646 h 28"/>
                <a:gd name="T4" fmla="*/ 2147483646 w 46"/>
                <a:gd name="T5" fmla="*/ 2147483646 h 28"/>
                <a:gd name="T6" fmla="*/ 2147483646 w 46"/>
                <a:gd name="T7" fmla="*/ 2147483646 h 28"/>
                <a:gd name="T8" fmla="*/ 2147483646 w 46"/>
                <a:gd name="T9" fmla="*/ 2147483646 h 28"/>
                <a:gd name="T10" fmla="*/ 2147483646 w 46"/>
                <a:gd name="T11" fmla="*/ 0 h 28"/>
                <a:gd name="T12" fmla="*/ 2147483646 w 46"/>
                <a:gd name="T13" fmla="*/ 2147483646 h 28"/>
                <a:gd name="T14" fmla="*/ 2147483646 w 46"/>
                <a:gd name="T15" fmla="*/ 2147483646 h 28"/>
                <a:gd name="T16" fmla="*/ 2147483646 w 46"/>
                <a:gd name="T17" fmla="*/ 2147483646 h 28"/>
                <a:gd name="T18" fmla="*/ 2147483646 w 46"/>
                <a:gd name="T19" fmla="*/ 2147483646 h 28"/>
                <a:gd name="T20" fmla="*/ 2147483646 w 46"/>
                <a:gd name="T21" fmla="*/ 2147483646 h 28"/>
                <a:gd name="T22" fmla="*/ 2147483646 w 46"/>
                <a:gd name="T23" fmla="*/ 2147483646 h 28"/>
                <a:gd name="T24" fmla="*/ 2147483646 w 46"/>
                <a:gd name="T25" fmla="*/ 2147483646 h 28"/>
                <a:gd name="T26" fmla="*/ 2147483646 w 46"/>
                <a:gd name="T27" fmla="*/ 2147483646 h 28"/>
                <a:gd name="T28" fmla="*/ 0 w 46"/>
                <a:gd name="T29" fmla="*/ 2147483646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65" name="Freeform 507"/>
            <p:cNvSpPr>
              <a:spLocks/>
            </p:cNvSpPr>
            <p:nvPr/>
          </p:nvSpPr>
          <p:spPr bwMode="auto">
            <a:xfrm>
              <a:off x="6342064" y="2074862"/>
              <a:ext cx="1508125" cy="1047751"/>
            </a:xfrm>
            <a:custGeom>
              <a:avLst/>
              <a:gdLst>
                <a:gd name="T0" fmla="*/ 2147483646 w 950"/>
                <a:gd name="T1" fmla="*/ 2147483646 h 660"/>
                <a:gd name="T2" fmla="*/ 2147483646 w 950"/>
                <a:gd name="T3" fmla="*/ 2147483646 h 660"/>
                <a:gd name="T4" fmla="*/ 2147483646 w 950"/>
                <a:gd name="T5" fmla="*/ 2147483646 h 660"/>
                <a:gd name="T6" fmla="*/ 2147483646 w 950"/>
                <a:gd name="T7" fmla="*/ 2147483646 h 660"/>
                <a:gd name="T8" fmla="*/ 2147483646 w 950"/>
                <a:gd name="T9" fmla="*/ 2147483646 h 660"/>
                <a:gd name="T10" fmla="*/ 2147483646 w 950"/>
                <a:gd name="T11" fmla="*/ 2147483646 h 660"/>
                <a:gd name="T12" fmla="*/ 2147483646 w 950"/>
                <a:gd name="T13" fmla="*/ 2147483646 h 660"/>
                <a:gd name="T14" fmla="*/ 2147483646 w 950"/>
                <a:gd name="T15" fmla="*/ 2147483646 h 660"/>
                <a:gd name="T16" fmla="*/ 2147483646 w 950"/>
                <a:gd name="T17" fmla="*/ 2147483646 h 660"/>
                <a:gd name="T18" fmla="*/ 2147483646 w 950"/>
                <a:gd name="T19" fmla="*/ 2147483646 h 660"/>
                <a:gd name="T20" fmla="*/ 2147483646 w 950"/>
                <a:gd name="T21" fmla="*/ 2147483646 h 660"/>
                <a:gd name="T22" fmla="*/ 2147483646 w 950"/>
                <a:gd name="T23" fmla="*/ 2147483646 h 660"/>
                <a:gd name="T24" fmla="*/ 2147483646 w 950"/>
                <a:gd name="T25" fmla="*/ 2147483646 h 660"/>
                <a:gd name="T26" fmla="*/ 2147483646 w 950"/>
                <a:gd name="T27" fmla="*/ 2147483646 h 660"/>
                <a:gd name="T28" fmla="*/ 2147483646 w 950"/>
                <a:gd name="T29" fmla="*/ 2147483646 h 660"/>
                <a:gd name="T30" fmla="*/ 2147483646 w 950"/>
                <a:gd name="T31" fmla="*/ 2147483646 h 660"/>
                <a:gd name="T32" fmla="*/ 2147483646 w 950"/>
                <a:gd name="T33" fmla="*/ 2147483646 h 660"/>
                <a:gd name="T34" fmla="*/ 2147483646 w 950"/>
                <a:gd name="T35" fmla="*/ 2147483646 h 660"/>
                <a:gd name="T36" fmla="*/ 2147483646 w 950"/>
                <a:gd name="T37" fmla="*/ 2147483646 h 660"/>
                <a:gd name="T38" fmla="*/ 2147483646 w 950"/>
                <a:gd name="T39" fmla="*/ 2147483646 h 660"/>
                <a:gd name="T40" fmla="*/ 2147483646 w 950"/>
                <a:gd name="T41" fmla="*/ 2147483646 h 660"/>
                <a:gd name="T42" fmla="*/ 2147483646 w 950"/>
                <a:gd name="T43" fmla="*/ 2147483646 h 660"/>
                <a:gd name="T44" fmla="*/ 2147483646 w 950"/>
                <a:gd name="T45" fmla="*/ 2147483646 h 660"/>
                <a:gd name="T46" fmla="*/ 2147483646 w 950"/>
                <a:gd name="T47" fmla="*/ 2147483646 h 660"/>
                <a:gd name="T48" fmla="*/ 2147483646 w 950"/>
                <a:gd name="T49" fmla="*/ 2147483646 h 660"/>
                <a:gd name="T50" fmla="*/ 2147483646 w 950"/>
                <a:gd name="T51" fmla="*/ 2147483646 h 660"/>
                <a:gd name="T52" fmla="*/ 2147483646 w 950"/>
                <a:gd name="T53" fmla="*/ 2147483646 h 660"/>
                <a:gd name="T54" fmla="*/ 2147483646 w 950"/>
                <a:gd name="T55" fmla="*/ 2147483646 h 660"/>
                <a:gd name="T56" fmla="*/ 2147483646 w 950"/>
                <a:gd name="T57" fmla="*/ 2147483646 h 660"/>
                <a:gd name="T58" fmla="*/ 2147483646 w 950"/>
                <a:gd name="T59" fmla="*/ 2147483646 h 660"/>
                <a:gd name="T60" fmla="*/ 2147483646 w 950"/>
                <a:gd name="T61" fmla="*/ 2147483646 h 660"/>
                <a:gd name="T62" fmla="*/ 2147483646 w 950"/>
                <a:gd name="T63" fmla="*/ 2147483646 h 660"/>
                <a:gd name="T64" fmla="*/ 2147483646 w 950"/>
                <a:gd name="T65" fmla="*/ 2147483646 h 660"/>
                <a:gd name="T66" fmla="*/ 2147483646 w 950"/>
                <a:gd name="T67" fmla="*/ 2147483646 h 660"/>
                <a:gd name="T68" fmla="*/ 2147483646 w 950"/>
                <a:gd name="T69" fmla="*/ 2147483646 h 660"/>
                <a:gd name="T70" fmla="*/ 2147483646 w 950"/>
                <a:gd name="T71" fmla="*/ 2147483646 h 660"/>
                <a:gd name="T72" fmla="*/ 2147483646 w 950"/>
                <a:gd name="T73" fmla="*/ 2147483646 h 660"/>
                <a:gd name="T74" fmla="*/ 2147483646 w 950"/>
                <a:gd name="T75" fmla="*/ 2147483646 h 660"/>
                <a:gd name="T76" fmla="*/ 2147483646 w 950"/>
                <a:gd name="T77" fmla="*/ 2147483646 h 660"/>
                <a:gd name="T78" fmla="*/ 2147483646 w 950"/>
                <a:gd name="T79" fmla="*/ 2147483646 h 660"/>
                <a:gd name="T80" fmla="*/ 2147483646 w 950"/>
                <a:gd name="T81" fmla="*/ 2147483646 h 660"/>
                <a:gd name="T82" fmla="*/ 2147483646 w 950"/>
                <a:gd name="T83" fmla="*/ 2147483646 h 660"/>
                <a:gd name="T84" fmla="*/ 2147483646 w 950"/>
                <a:gd name="T85" fmla="*/ 2147483646 h 660"/>
                <a:gd name="T86" fmla="*/ 2147483646 w 950"/>
                <a:gd name="T87" fmla="*/ 2147483646 h 660"/>
                <a:gd name="T88" fmla="*/ 2147483646 w 950"/>
                <a:gd name="T89" fmla="*/ 2147483646 h 660"/>
                <a:gd name="T90" fmla="*/ 2147483646 w 950"/>
                <a:gd name="T91" fmla="*/ 2147483646 h 660"/>
                <a:gd name="T92" fmla="*/ 2147483646 w 950"/>
                <a:gd name="T93" fmla="*/ 2147483646 h 660"/>
                <a:gd name="T94" fmla="*/ 2147483646 w 950"/>
                <a:gd name="T95" fmla="*/ 2147483646 h 660"/>
                <a:gd name="T96" fmla="*/ 2147483646 w 950"/>
                <a:gd name="T97" fmla="*/ 2147483646 h 660"/>
                <a:gd name="T98" fmla="*/ 2147483646 w 950"/>
                <a:gd name="T99" fmla="*/ 2147483646 h 660"/>
                <a:gd name="T100" fmla="*/ 2147483646 w 950"/>
                <a:gd name="T101" fmla="*/ 2147483646 h 660"/>
                <a:gd name="T102" fmla="*/ 2147483646 w 950"/>
                <a:gd name="T103" fmla="*/ 2147483646 h 660"/>
                <a:gd name="T104" fmla="*/ 2147483646 w 950"/>
                <a:gd name="T105" fmla="*/ 2147483646 h 660"/>
                <a:gd name="T106" fmla="*/ 2147483646 w 950"/>
                <a:gd name="T107" fmla="*/ 2147483646 h 660"/>
                <a:gd name="T108" fmla="*/ 2147483646 w 950"/>
                <a:gd name="T109" fmla="*/ 2147483646 h 660"/>
                <a:gd name="T110" fmla="*/ 2147483646 w 950"/>
                <a:gd name="T111" fmla="*/ 2147483646 h 660"/>
                <a:gd name="T112" fmla="*/ 2147483646 w 950"/>
                <a:gd name="T113" fmla="*/ 2147483646 h 660"/>
                <a:gd name="T114" fmla="*/ 2147483646 w 950"/>
                <a:gd name="T115" fmla="*/ 2147483646 h 660"/>
                <a:gd name="T116" fmla="*/ 2147483646 w 950"/>
                <a:gd name="T117" fmla="*/ 2147483646 h 660"/>
                <a:gd name="T118" fmla="*/ 2147483646 w 950"/>
                <a:gd name="T119" fmla="*/ 2147483646 h 660"/>
                <a:gd name="T120" fmla="*/ 2147483646 w 950"/>
                <a:gd name="T121" fmla="*/ 2147483646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66" name="Freeform 260"/>
            <p:cNvSpPr>
              <a:spLocks/>
            </p:cNvSpPr>
            <p:nvPr/>
          </p:nvSpPr>
          <p:spPr bwMode="auto">
            <a:xfrm>
              <a:off x="6386513" y="3643313"/>
              <a:ext cx="57150" cy="68263"/>
            </a:xfrm>
            <a:custGeom>
              <a:avLst/>
              <a:gdLst>
                <a:gd name="T0" fmla="*/ 2147483646 w 42"/>
                <a:gd name="T1" fmla="*/ 0 h 54"/>
                <a:gd name="T2" fmla="*/ 0 w 42"/>
                <a:gd name="T3" fmla="*/ 2147483646 h 54"/>
                <a:gd name="T4" fmla="*/ 2147483646 w 42"/>
                <a:gd name="T5" fmla="*/ 2147483646 h 54"/>
                <a:gd name="T6" fmla="*/ 2147483646 w 42"/>
                <a:gd name="T7" fmla="*/ 2147483646 h 54"/>
                <a:gd name="T8" fmla="*/ 2147483646 w 42"/>
                <a:gd name="T9" fmla="*/ 2147483646 h 54"/>
                <a:gd name="T10" fmla="*/ 2147483646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67" name="Freeform 261"/>
            <p:cNvSpPr>
              <a:spLocks/>
            </p:cNvSpPr>
            <p:nvPr/>
          </p:nvSpPr>
          <p:spPr bwMode="auto">
            <a:xfrm>
              <a:off x="7205664" y="3122613"/>
              <a:ext cx="53975" cy="53975"/>
            </a:xfrm>
            <a:custGeom>
              <a:avLst/>
              <a:gdLst>
                <a:gd name="T0" fmla="*/ 0 w 42"/>
                <a:gd name="T1" fmla="*/ 2147483646 h 42"/>
                <a:gd name="T2" fmla="*/ 2147483646 w 42"/>
                <a:gd name="T3" fmla="*/ 2147483646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68" name="Freeform 262"/>
            <p:cNvSpPr>
              <a:spLocks/>
            </p:cNvSpPr>
            <p:nvPr/>
          </p:nvSpPr>
          <p:spPr bwMode="auto">
            <a:xfrm>
              <a:off x="7496175" y="2989262"/>
              <a:ext cx="31750" cy="93663"/>
            </a:xfrm>
            <a:custGeom>
              <a:avLst/>
              <a:gdLst>
                <a:gd name="T0" fmla="*/ 0 w 24"/>
                <a:gd name="T1" fmla="*/ 2147483646 h 72"/>
                <a:gd name="T2" fmla="*/ 0 w 24"/>
                <a:gd name="T3" fmla="*/ 2147483646 h 72"/>
                <a:gd name="T4" fmla="*/ 2147483646 w 24"/>
                <a:gd name="T5" fmla="*/ 0 h 72"/>
                <a:gd name="T6" fmla="*/ 2147483646 w 24"/>
                <a:gd name="T7" fmla="*/ 2147483646 h 72"/>
                <a:gd name="T8" fmla="*/ 2147483646 w 24"/>
                <a:gd name="T9" fmla="*/ 2147483646 h 72"/>
                <a:gd name="T10" fmla="*/ 0 w 24"/>
                <a:gd name="T11" fmla="*/ 2147483646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69" name="Freeform 263"/>
            <p:cNvSpPr>
              <a:spLocks/>
            </p:cNvSpPr>
            <p:nvPr/>
          </p:nvSpPr>
          <p:spPr bwMode="auto">
            <a:xfrm>
              <a:off x="7731125" y="2746373"/>
              <a:ext cx="46038" cy="69851"/>
            </a:xfrm>
            <a:custGeom>
              <a:avLst/>
              <a:gdLst>
                <a:gd name="T0" fmla="*/ 0 w 36"/>
                <a:gd name="T1" fmla="*/ 2147483646 h 54"/>
                <a:gd name="T2" fmla="*/ 2147483646 w 36"/>
                <a:gd name="T3" fmla="*/ 2147483646 h 54"/>
                <a:gd name="T4" fmla="*/ 2147483646 w 36"/>
                <a:gd name="T5" fmla="*/ 2147483646 h 54"/>
                <a:gd name="T6" fmla="*/ 2147483646 w 36"/>
                <a:gd name="T7" fmla="*/ 2147483646 h 54"/>
                <a:gd name="T8" fmla="*/ 2147483646 w 36"/>
                <a:gd name="T9" fmla="*/ 2147483646 h 54"/>
                <a:gd name="T10" fmla="*/ 2147483646 w 36"/>
                <a:gd name="T11" fmla="*/ 0 h 54"/>
                <a:gd name="T12" fmla="*/ 0 w 36"/>
                <a:gd name="T13" fmla="*/ 2147483646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70" name="Freeform 264"/>
            <p:cNvSpPr>
              <a:spLocks/>
            </p:cNvSpPr>
            <p:nvPr/>
          </p:nvSpPr>
          <p:spPr bwMode="auto">
            <a:xfrm>
              <a:off x="7786690" y="2387599"/>
              <a:ext cx="344487" cy="374651"/>
            </a:xfrm>
            <a:custGeom>
              <a:avLst/>
              <a:gdLst>
                <a:gd name="T0" fmla="*/ 2147483646 w 264"/>
                <a:gd name="T1" fmla="*/ 2147483646 h 289"/>
                <a:gd name="T2" fmla="*/ 2147483646 w 264"/>
                <a:gd name="T3" fmla="*/ 2147483646 h 289"/>
                <a:gd name="T4" fmla="*/ 2147483646 w 264"/>
                <a:gd name="T5" fmla="*/ 2147483646 h 289"/>
                <a:gd name="T6" fmla="*/ 2147483646 w 264"/>
                <a:gd name="T7" fmla="*/ 2147483646 h 289"/>
                <a:gd name="T8" fmla="*/ 2147483646 w 264"/>
                <a:gd name="T9" fmla="*/ 2147483646 h 289"/>
                <a:gd name="T10" fmla="*/ 2147483646 w 264"/>
                <a:gd name="T11" fmla="*/ 2147483646 h 289"/>
                <a:gd name="T12" fmla="*/ 2147483646 w 264"/>
                <a:gd name="T13" fmla="*/ 2147483646 h 289"/>
                <a:gd name="T14" fmla="*/ 2147483646 w 264"/>
                <a:gd name="T15" fmla="*/ 2147483646 h 289"/>
                <a:gd name="T16" fmla="*/ 2147483646 w 264"/>
                <a:gd name="T17" fmla="*/ 2147483646 h 289"/>
                <a:gd name="T18" fmla="*/ 2147483646 w 264"/>
                <a:gd name="T19" fmla="*/ 2147483646 h 289"/>
                <a:gd name="T20" fmla="*/ 2147483646 w 264"/>
                <a:gd name="T21" fmla="*/ 0 h 289"/>
                <a:gd name="T22" fmla="*/ 2147483646 w 264"/>
                <a:gd name="T23" fmla="*/ 2147483646 h 289"/>
                <a:gd name="T24" fmla="*/ 2147483646 w 264"/>
                <a:gd name="T25" fmla="*/ 2147483646 h 289"/>
                <a:gd name="T26" fmla="*/ 2147483646 w 264"/>
                <a:gd name="T27" fmla="*/ 2147483646 h 289"/>
                <a:gd name="T28" fmla="*/ 2147483646 w 264"/>
                <a:gd name="T29" fmla="*/ 2147483646 h 289"/>
                <a:gd name="T30" fmla="*/ 2147483646 w 264"/>
                <a:gd name="T31" fmla="*/ 2147483646 h 289"/>
                <a:gd name="T32" fmla="*/ 2147483646 w 264"/>
                <a:gd name="T33" fmla="*/ 2147483646 h 289"/>
                <a:gd name="T34" fmla="*/ 2147483646 w 264"/>
                <a:gd name="T35" fmla="*/ 2147483646 h 289"/>
                <a:gd name="T36" fmla="*/ 2147483646 w 264"/>
                <a:gd name="T37" fmla="*/ 2147483646 h 289"/>
                <a:gd name="T38" fmla="*/ 2147483646 w 264"/>
                <a:gd name="T39" fmla="*/ 2147483646 h 289"/>
                <a:gd name="T40" fmla="*/ 2147483646 w 264"/>
                <a:gd name="T41" fmla="*/ 2147483646 h 289"/>
                <a:gd name="T42" fmla="*/ 2147483646 w 264"/>
                <a:gd name="T43" fmla="*/ 2147483646 h 289"/>
                <a:gd name="T44" fmla="*/ 2147483646 w 264"/>
                <a:gd name="T45" fmla="*/ 2147483646 h 289"/>
                <a:gd name="T46" fmla="*/ 2147483646 w 264"/>
                <a:gd name="T47" fmla="*/ 2147483646 h 289"/>
                <a:gd name="T48" fmla="*/ 2147483646 w 264"/>
                <a:gd name="T49" fmla="*/ 2147483646 h 289"/>
                <a:gd name="T50" fmla="*/ 2147483646 w 264"/>
                <a:gd name="T51" fmla="*/ 2147483646 h 289"/>
                <a:gd name="T52" fmla="*/ 2147483646 w 264"/>
                <a:gd name="T53" fmla="*/ 2147483646 h 289"/>
                <a:gd name="T54" fmla="*/ 2147483646 w 264"/>
                <a:gd name="T55" fmla="*/ 2147483646 h 289"/>
                <a:gd name="T56" fmla="*/ 2147483646 w 264"/>
                <a:gd name="T57" fmla="*/ 2147483646 h 289"/>
                <a:gd name="T58" fmla="*/ 2147483646 w 264"/>
                <a:gd name="T59" fmla="*/ 2147483646 h 289"/>
                <a:gd name="T60" fmla="*/ 2147483646 w 264"/>
                <a:gd name="T61" fmla="*/ 2147483646 h 289"/>
                <a:gd name="T62" fmla="*/ 2147483646 w 264"/>
                <a:gd name="T63" fmla="*/ 2147483646 h 289"/>
                <a:gd name="T64" fmla="*/ 2147483646 w 264"/>
                <a:gd name="T65" fmla="*/ 2147483646 h 289"/>
                <a:gd name="T66" fmla="*/ 0 w 264"/>
                <a:gd name="T67" fmla="*/ 2147483646 h 289"/>
                <a:gd name="T68" fmla="*/ 2147483646 w 264"/>
                <a:gd name="T69" fmla="*/ 2147483646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71" name="Freeform 265"/>
            <p:cNvSpPr>
              <a:spLocks/>
            </p:cNvSpPr>
            <p:nvPr/>
          </p:nvSpPr>
          <p:spPr bwMode="auto">
            <a:xfrm>
              <a:off x="8029577" y="2043111"/>
              <a:ext cx="61913" cy="306388"/>
            </a:xfrm>
            <a:custGeom>
              <a:avLst/>
              <a:gdLst>
                <a:gd name="T0" fmla="*/ 2147483646 w 48"/>
                <a:gd name="T1" fmla="*/ 2147483646 h 234"/>
                <a:gd name="T2" fmla="*/ 2147483646 w 48"/>
                <a:gd name="T3" fmla="*/ 2147483646 h 234"/>
                <a:gd name="T4" fmla="*/ 2147483646 w 48"/>
                <a:gd name="T5" fmla="*/ 2147483646 h 234"/>
                <a:gd name="T6" fmla="*/ 0 w 48"/>
                <a:gd name="T7" fmla="*/ 2147483646 h 234"/>
                <a:gd name="T8" fmla="*/ 2147483646 w 48"/>
                <a:gd name="T9" fmla="*/ 2147483646 h 234"/>
                <a:gd name="T10" fmla="*/ 2147483646 w 48"/>
                <a:gd name="T11" fmla="*/ 0 h 234"/>
                <a:gd name="T12" fmla="*/ 2147483646 w 48"/>
                <a:gd name="T13" fmla="*/ 2147483646 h 234"/>
                <a:gd name="T14" fmla="*/ 2147483646 w 48"/>
                <a:gd name="T15" fmla="*/ 2147483646 h 234"/>
                <a:gd name="T16" fmla="*/ 2147483646 w 48"/>
                <a:gd name="T17" fmla="*/ 2147483646 h 234"/>
                <a:gd name="T18" fmla="*/ 2147483646 w 48"/>
                <a:gd name="T19" fmla="*/ 2147483646 h 234"/>
                <a:gd name="T20" fmla="*/ 2147483646 w 48"/>
                <a:gd name="T21" fmla="*/ 2147483646 h 234"/>
                <a:gd name="T22" fmla="*/ 2147483646 w 48"/>
                <a:gd name="T23" fmla="*/ 2147483646 h 234"/>
                <a:gd name="T24" fmla="*/ 2147483646 w 48"/>
                <a:gd name="T25" fmla="*/ 2147483646 h 234"/>
                <a:gd name="T26" fmla="*/ 2147483646 w 48"/>
                <a:gd name="T27" fmla="*/ 2147483646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72" name="Freeform 272"/>
            <p:cNvSpPr>
              <a:spLocks/>
            </p:cNvSpPr>
            <p:nvPr/>
          </p:nvSpPr>
          <p:spPr bwMode="auto">
            <a:xfrm>
              <a:off x="7478713" y="3168650"/>
              <a:ext cx="141287" cy="195263"/>
            </a:xfrm>
            <a:custGeom>
              <a:avLst/>
              <a:gdLst>
                <a:gd name="T0" fmla="*/ 2147483646 w 108"/>
                <a:gd name="T1" fmla="*/ 2147483646 h 151"/>
                <a:gd name="T2" fmla="*/ 0 w 108"/>
                <a:gd name="T3" fmla="*/ 2147483646 h 151"/>
                <a:gd name="T4" fmla="*/ 2147483646 w 108"/>
                <a:gd name="T5" fmla="*/ 2147483646 h 151"/>
                <a:gd name="T6" fmla="*/ 2147483646 w 108"/>
                <a:gd name="T7" fmla="*/ 2147483646 h 151"/>
                <a:gd name="T8" fmla="*/ 2147483646 w 108"/>
                <a:gd name="T9" fmla="*/ 2147483646 h 151"/>
                <a:gd name="T10" fmla="*/ 2147483646 w 108"/>
                <a:gd name="T11" fmla="*/ 2147483646 h 151"/>
                <a:gd name="T12" fmla="*/ 2147483646 w 108"/>
                <a:gd name="T13" fmla="*/ 2147483646 h 151"/>
                <a:gd name="T14" fmla="*/ 2147483646 w 108"/>
                <a:gd name="T15" fmla="*/ 2147483646 h 151"/>
                <a:gd name="T16" fmla="*/ 2147483646 w 108"/>
                <a:gd name="T17" fmla="*/ 2147483646 h 151"/>
                <a:gd name="T18" fmla="*/ 2147483646 w 108"/>
                <a:gd name="T19" fmla="*/ 2147483646 h 151"/>
                <a:gd name="T20" fmla="*/ 2147483646 w 108"/>
                <a:gd name="T21" fmla="*/ 2147483646 h 151"/>
                <a:gd name="T22" fmla="*/ 2147483646 w 108"/>
                <a:gd name="T23" fmla="*/ 2147483646 h 151"/>
                <a:gd name="T24" fmla="*/ 2147483646 w 108"/>
                <a:gd name="T25" fmla="*/ 2147483646 h 151"/>
                <a:gd name="T26" fmla="*/ 2147483646 w 108"/>
                <a:gd name="T27" fmla="*/ 0 h 151"/>
                <a:gd name="T28" fmla="*/ 2147483646 w 108"/>
                <a:gd name="T29" fmla="*/ 2147483646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73" name="Freeform 273"/>
            <p:cNvSpPr>
              <a:spLocks/>
            </p:cNvSpPr>
            <p:nvPr/>
          </p:nvSpPr>
          <p:spPr bwMode="auto">
            <a:xfrm>
              <a:off x="7535865" y="3395661"/>
              <a:ext cx="115887" cy="92075"/>
            </a:xfrm>
            <a:custGeom>
              <a:avLst/>
              <a:gdLst>
                <a:gd name="T0" fmla="*/ 0 w 90"/>
                <a:gd name="T1" fmla="*/ 2147483646 h 72"/>
                <a:gd name="T2" fmla="*/ 2147483646 w 90"/>
                <a:gd name="T3" fmla="*/ 2147483646 h 72"/>
                <a:gd name="T4" fmla="*/ 2147483646 w 90"/>
                <a:gd name="T5" fmla="*/ 2147483646 h 72"/>
                <a:gd name="T6" fmla="*/ 2147483646 w 90"/>
                <a:gd name="T7" fmla="*/ 0 h 72"/>
                <a:gd name="T8" fmla="*/ 2147483646 w 90"/>
                <a:gd name="T9" fmla="*/ 2147483646 h 72"/>
                <a:gd name="T10" fmla="*/ 2147483646 w 90"/>
                <a:gd name="T11" fmla="*/ 2147483646 h 72"/>
                <a:gd name="T12" fmla="*/ 2147483646 w 90"/>
                <a:gd name="T13" fmla="*/ 2147483646 h 72"/>
                <a:gd name="T14" fmla="*/ 2147483646 w 90"/>
                <a:gd name="T15" fmla="*/ 2147483646 h 72"/>
                <a:gd name="T16" fmla="*/ 2147483646 w 90"/>
                <a:gd name="T17" fmla="*/ 2147483646 h 72"/>
                <a:gd name="T18" fmla="*/ 0 w 90"/>
                <a:gd name="T19" fmla="*/ 2147483646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74" name="Freeform 333"/>
            <p:cNvSpPr>
              <a:spLocks/>
            </p:cNvSpPr>
            <p:nvPr/>
          </p:nvSpPr>
          <p:spPr bwMode="auto">
            <a:xfrm>
              <a:off x="6692902" y="2122487"/>
              <a:ext cx="777875" cy="390525"/>
            </a:xfrm>
            <a:custGeom>
              <a:avLst/>
              <a:gdLst>
                <a:gd name="T0" fmla="*/ 2147483646 w 595"/>
                <a:gd name="T1" fmla="*/ 2147483646 h 301"/>
                <a:gd name="T2" fmla="*/ 2147483646 w 595"/>
                <a:gd name="T3" fmla="*/ 2147483646 h 301"/>
                <a:gd name="T4" fmla="*/ 2147483646 w 595"/>
                <a:gd name="T5" fmla="*/ 2147483646 h 301"/>
                <a:gd name="T6" fmla="*/ 2147483646 w 595"/>
                <a:gd name="T7" fmla="*/ 2147483646 h 301"/>
                <a:gd name="T8" fmla="*/ 2147483646 w 595"/>
                <a:gd name="T9" fmla="*/ 2147483646 h 301"/>
                <a:gd name="T10" fmla="*/ 2147483646 w 595"/>
                <a:gd name="T11" fmla="*/ 2147483646 h 301"/>
                <a:gd name="T12" fmla="*/ 2147483646 w 595"/>
                <a:gd name="T13" fmla="*/ 2147483646 h 301"/>
                <a:gd name="T14" fmla="*/ 2147483646 w 595"/>
                <a:gd name="T15" fmla="*/ 2147483646 h 301"/>
                <a:gd name="T16" fmla="*/ 2147483646 w 595"/>
                <a:gd name="T17" fmla="*/ 2147483646 h 301"/>
                <a:gd name="T18" fmla="*/ 2147483646 w 595"/>
                <a:gd name="T19" fmla="*/ 2147483646 h 301"/>
                <a:gd name="T20" fmla="*/ 2147483646 w 595"/>
                <a:gd name="T21" fmla="*/ 2147483646 h 301"/>
                <a:gd name="T22" fmla="*/ 2147483646 w 595"/>
                <a:gd name="T23" fmla="*/ 2147483646 h 301"/>
                <a:gd name="T24" fmla="*/ 2147483646 w 595"/>
                <a:gd name="T25" fmla="*/ 2147483646 h 301"/>
                <a:gd name="T26" fmla="*/ 2147483646 w 595"/>
                <a:gd name="T27" fmla="*/ 2147483646 h 301"/>
                <a:gd name="T28" fmla="*/ 2147483646 w 595"/>
                <a:gd name="T29" fmla="*/ 2147483646 h 301"/>
                <a:gd name="T30" fmla="*/ 2147483646 w 595"/>
                <a:gd name="T31" fmla="*/ 2147483646 h 301"/>
                <a:gd name="T32" fmla="*/ 2147483646 w 595"/>
                <a:gd name="T33" fmla="*/ 2147483646 h 301"/>
                <a:gd name="T34" fmla="*/ 2147483646 w 595"/>
                <a:gd name="T35" fmla="*/ 2147483646 h 301"/>
                <a:gd name="T36" fmla="*/ 2147483646 w 595"/>
                <a:gd name="T37" fmla="*/ 2147483646 h 301"/>
                <a:gd name="T38" fmla="*/ 2147483646 w 595"/>
                <a:gd name="T39" fmla="*/ 2147483646 h 301"/>
                <a:gd name="T40" fmla="*/ 2147483646 w 595"/>
                <a:gd name="T41" fmla="*/ 2147483646 h 301"/>
                <a:gd name="T42" fmla="*/ 2147483646 w 595"/>
                <a:gd name="T43" fmla="*/ 0 h 301"/>
                <a:gd name="T44" fmla="*/ 2147483646 w 595"/>
                <a:gd name="T45" fmla="*/ 2147483646 h 301"/>
                <a:gd name="T46" fmla="*/ 2147483646 w 595"/>
                <a:gd name="T47" fmla="*/ 2147483646 h 301"/>
                <a:gd name="T48" fmla="*/ 2147483646 w 595"/>
                <a:gd name="T49" fmla="*/ 2147483646 h 301"/>
                <a:gd name="T50" fmla="*/ 2147483646 w 595"/>
                <a:gd name="T51" fmla="*/ 2147483646 h 301"/>
                <a:gd name="T52" fmla="*/ 2147483646 w 595"/>
                <a:gd name="T53" fmla="*/ 2147483646 h 301"/>
                <a:gd name="T54" fmla="*/ 0 w 595"/>
                <a:gd name="T55" fmla="*/ 2147483646 h 301"/>
                <a:gd name="T56" fmla="*/ 2147483646 w 595"/>
                <a:gd name="T57" fmla="*/ 2147483646 h 301"/>
                <a:gd name="T58" fmla="*/ 2147483646 w 595"/>
                <a:gd name="T59" fmla="*/ 2147483646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75" name="Line 449"/>
            <p:cNvSpPr>
              <a:spLocks noChangeShapeType="1"/>
            </p:cNvSpPr>
            <p:nvPr/>
          </p:nvSpPr>
          <p:spPr bwMode="auto">
            <a:xfrm>
              <a:off x="7440613" y="3186111"/>
              <a:ext cx="0" cy="0"/>
            </a:xfrm>
            <a:prstGeom prst="line">
              <a:avLst/>
            </a:prstGeom>
            <a:noFill/>
            <a:ln w="0">
              <a:solidFill>
                <a:schemeClr val="bg2"/>
              </a:solidFill>
              <a:round/>
              <a:headEnd/>
              <a:tailEnd/>
            </a:ln>
            <a:effectLst>
              <a:outerShdw blurRad="63500" sx="102000" sy="102000" algn="ctr" rotWithShape="0">
                <a:prstClr val="black">
                  <a:alpha val="40000"/>
                </a:prstClr>
              </a:outerShdw>
            </a:effectLst>
            <a:extLst>
              <a:ext uri="{909E8E84-426E-40DD-AFC4-6F175D3DCCD1}">
                <a14:hiddenFill xmlns:a14="http://schemas.microsoft.com/office/drawing/2010/main" xmlns="">
                  <a:noFill/>
                </a14:hiddenFill>
              </a:ext>
            </a:extLst>
          </p:spPr>
          <p:txBody>
            <a:bodyPr/>
            <a:lstStyle/>
            <a:p>
              <a:endParaRPr lang="en-GB"/>
            </a:p>
          </p:txBody>
        </p:sp>
        <p:sp>
          <p:nvSpPr>
            <p:cNvPr id="176" name="Freeform 506"/>
            <p:cNvSpPr>
              <a:spLocks/>
            </p:cNvSpPr>
            <p:nvPr/>
          </p:nvSpPr>
          <p:spPr bwMode="auto">
            <a:xfrm>
              <a:off x="7589840" y="2471738"/>
              <a:ext cx="123825" cy="155575"/>
            </a:xfrm>
            <a:custGeom>
              <a:avLst/>
              <a:gdLst>
                <a:gd name="T0" fmla="*/ 2147483646 w 78"/>
                <a:gd name="T1" fmla="*/ 2147483646 h 98"/>
                <a:gd name="T2" fmla="*/ 2147483646 w 78"/>
                <a:gd name="T3" fmla="*/ 2147483646 h 98"/>
                <a:gd name="T4" fmla="*/ 2147483646 w 78"/>
                <a:gd name="T5" fmla="*/ 2147483646 h 98"/>
                <a:gd name="T6" fmla="*/ 2147483646 w 78"/>
                <a:gd name="T7" fmla="*/ 2147483646 h 98"/>
                <a:gd name="T8" fmla="*/ 0 w 78"/>
                <a:gd name="T9" fmla="*/ 2147483646 h 98"/>
                <a:gd name="T10" fmla="*/ 0 w 78"/>
                <a:gd name="T11" fmla="*/ 2147483646 h 98"/>
                <a:gd name="T12" fmla="*/ 2147483646 w 78"/>
                <a:gd name="T13" fmla="*/ 2147483646 h 98"/>
                <a:gd name="T14" fmla="*/ 2147483646 w 78"/>
                <a:gd name="T15" fmla="*/ 2147483646 h 98"/>
                <a:gd name="T16" fmla="*/ 2147483646 w 78"/>
                <a:gd name="T17" fmla="*/ 2147483646 h 98"/>
                <a:gd name="T18" fmla="*/ 2147483646 w 78"/>
                <a:gd name="T19" fmla="*/ 2147483646 h 98"/>
                <a:gd name="T20" fmla="*/ 2147483646 w 78"/>
                <a:gd name="T21" fmla="*/ 2147483646 h 98"/>
                <a:gd name="T22" fmla="*/ 2147483646 w 78"/>
                <a:gd name="T23" fmla="*/ 2147483646 h 98"/>
                <a:gd name="T24" fmla="*/ 2147483646 w 78"/>
                <a:gd name="T25" fmla="*/ 2147483646 h 98"/>
                <a:gd name="T26" fmla="*/ 2147483646 w 78"/>
                <a:gd name="T27" fmla="*/ 2147483646 h 98"/>
                <a:gd name="T28" fmla="*/ 2147483646 w 78"/>
                <a:gd name="T29" fmla="*/ 2147483646 h 98"/>
                <a:gd name="T30" fmla="*/ 2147483646 w 78"/>
                <a:gd name="T31" fmla="*/ 2147483646 h 98"/>
                <a:gd name="T32" fmla="*/ 2147483646 w 78"/>
                <a:gd name="T33" fmla="*/ 2147483646 h 98"/>
                <a:gd name="T34" fmla="*/ 2147483646 w 78"/>
                <a:gd name="T35" fmla="*/ 2147483646 h 98"/>
                <a:gd name="T36" fmla="*/ 2147483646 w 78"/>
                <a:gd name="T37" fmla="*/ 2147483646 h 98"/>
                <a:gd name="T38" fmla="*/ 2147483646 w 78"/>
                <a:gd name="T39" fmla="*/ 2147483646 h 98"/>
                <a:gd name="T40" fmla="*/ 2147483646 w 78"/>
                <a:gd name="T41" fmla="*/ 2147483646 h 98"/>
                <a:gd name="T42" fmla="*/ 2147483646 w 78"/>
                <a:gd name="T43" fmla="*/ 2147483646 h 98"/>
                <a:gd name="T44" fmla="*/ 2147483646 w 78"/>
                <a:gd name="T45" fmla="*/ 2147483646 h 98"/>
                <a:gd name="T46" fmla="*/ 2147483646 w 78"/>
                <a:gd name="T47" fmla="*/ 2147483646 h 98"/>
                <a:gd name="T48" fmla="*/ 2147483646 w 78"/>
                <a:gd name="T49" fmla="*/ 2147483646 h 98"/>
                <a:gd name="T50" fmla="*/ 2147483646 w 78"/>
                <a:gd name="T51" fmla="*/ 2147483646 h 98"/>
                <a:gd name="T52" fmla="*/ 2147483646 w 78"/>
                <a:gd name="T53" fmla="*/ 2147483646 h 98"/>
                <a:gd name="T54" fmla="*/ 2147483646 w 78"/>
                <a:gd name="T55" fmla="*/ 2147483646 h 98"/>
                <a:gd name="T56" fmla="*/ 2147483646 w 78"/>
                <a:gd name="T57" fmla="*/ 2147483646 h 98"/>
                <a:gd name="T58" fmla="*/ 2147483646 w 78"/>
                <a:gd name="T59" fmla="*/ 2147483646 h 98"/>
                <a:gd name="T60" fmla="*/ 2147483646 w 78"/>
                <a:gd name="T61" fmla="*/ 2147483646 h 98"/>
                <a:gd name="T62" fmla="*/ 2147483646 w 78"/>
                <a:gd name="T63" fmla="*/ 0 h 98"/>
                <a:gd name="T64" fmla="*/ 2147483646 w 78"/>
                <a:gd name="T65" fmla="*/ 2147483646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accent3">
                <a:lumMod val="60000"/>
                <a:lumOff val="40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77" name="Freeform 517"/>
            <p:cNvSpPr>
              <a:spLocks/>
            </p:cNvSpPr>
            <p:nvPr/>
          </p:nvSpPr>
          <p:spPr bwMode="auto">
            <a:xfrm>
              <a:off x="7637465" y="2611438"/>
              <a:ext cx="85725" cy="104775"/>
            </a:xfrm>
            <a:custGeom>
              <a:avLst/>
              <a:gdLst>
                <a:gd name="T0" fmla="*/ 2147483646 w 54"/>
                <a:gd name="T1" fmla="*/ 2147483646 h 66"/>
                <a:gd name="T2" fmla="*/ 2147483646 w 54"/>
                <a:gd name="T3" fmla="*/ 2147483646 h 66"/>
                <a:gd name="T4" fmla="*/ 2147483646 w 54"/>
                <a:gd name="T5" fmla="*/ 2147483646 h 66"/>
                <a:gd name="T6" fmla="*/ 2147483646 w 54"/>
                <a:gd name="T7" fmla="*/ 2147483646 h 66"/>
                <a:gd name="T8" fmla="*/ 0 w 54"/>
                <a:gd name="T9" fmla="*/ 2147483646 h 66"/>
                <a:gd name="T10" fmla="*/ 0 w 54"/>
                <a:gd name="T11" fmla="*/ 2147483646 h 66"/>
                <a:gd name="T12" fmla="*/ 2147483646 w 54"/>
                <a:gd name="T13" fmla="*/ 2147483646 h 66"/>
                <a:gd name="T14" fmla="*/ 2147483646 w 54"/>
                <a:gd name="T15" fmla="*/ 2147483646 h 66"/>
                <a:gd name="T16" fmla="*/ 2147483646 w 54"/>
                <a:gd name="T17" fmla="*/ 2147483646 h 66"/>
                <a:gd name="T18" fmla="*/ 2147483646 w 54"/>
                <a:gd name="T19" fmla="*/ 2147483646 h 66"/>
                <a:gd name="T20" fmla="*/ 2147483646 w 54"/>
                <a:gd name="T21" fmla="*/ 2147483646 h 66"/>
                <a:gd name="T22" fmla="*/ 2147483646 w 54"/>
                <a:gd name="T23" fmla="*/ 2147483646 h 66"/>
                <a:gd name="T24" fmla="*/ 2147483646 w 54"/>
                <a:gd name="T25" fmla="*/ 2147483646 h 66"/>
                <a:gd name="T26" fmla="*/ 2147483646 w 54"/>
                <a:gd name="T27" fmla="*/ 0 h 66"/>
                <a:gd name="T28" fmla="*/ 2147483646 w 54"/>
                <a:gd name="T29" fmla="*/ 2147483646 h 66"/>
                <a:gd name="T30" fmla="*/ 2147483646 w 54"/>
                <a:gd name="T31" fmla="*/ 2147483646 h 66"/>
                <a:gd name="T32" fmla="*/ 2147483646 w 54"/>
                <a:gd name="T33" fmla="*/ 2147483646 h 66"/>
                <a:gd name="T34" fmla="*/ 2147483646 w 54"/>
                <a:gd name="T35" fmla="*/ 2147483646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78" name="Freeform 411"/>
            <p:cNvSpPr>
              <a:spLocks/>
            </p:cNvSpPr>
            <p:nvPr/>
          </p:nvSpPr>
          <p:spPr bwMode="auto">
            <a:xfrm>
              <a:off x="2919413" y="4219576"/>
              <a:ext cx="127000" cy="166688"/>
            </a:xfrm>
            <a:custGeom>
              <a:avLst/>
              <a:gdLst>
                <a:gd name="T0" fmla="*/ 2147483646 w 102"/>
                <a:gd name="T1" fmla="*/ 2147483646 h 114"/>
                <a:gd name="T2" fmla="*/ 2147483646 w 102"/>
                <a:gd name="T3" fmla="*/ 2147483646 h 114"/>
                <a:gd name="T4" fmla="*/ 2147483646 w 102"/>
                <a:gd name="T5" fmla="*/ 0 h 114"/>
                <a:gd name="T6" fmla="*/ 2147483646 w 102"/>
                <a:gd name="T7" fmla="*/ 2147483646 h 114"/>
                <a:gd name="T8" fmla="*/ 0 w 102"/>
                <a:gd name="T9" fmla="*/ 2147483646 h 114"/>
                <a:gd name="T10" fmla="*/ 0 w 102"/>
                <a:gd name="T11" fmla="*/ 2147483646 h 114"/>
                <a:gd name="T12" fmla="*/ 2147483646 w 102"/>
                <a:gd name="T13" fmla="*/ 2147483646 h 114"/>
                <a:gd name="T14" fmla="*/ 2147483646 w 102"/>
                <a:gd name="T15" fmla="*/ 2147483646 h 114"/>
                <a:gd name="T16" fmla="*/ 2147483646 w 102"/>
                <a:gd name="T17" fmla="*/ 2147483646 h 114"/>
                <a:gd name="T18" fmla="*/ 2147483646 w 102"/>
                <a:gd name="T19" fmla="*/ 2147483646 h 114"/>
                <a:gd name="T20" fmla="*/ 2147483646 w 102"/>
                <a:gd name="T21" fmla="*/ 2147483646 h 114"/>
                <a:gd name="T22" fmla="*/ 2147483646 w 102"/>
                <a:gd name="T23" fmla="*/ 2147483646 h 114"/>
                <a:gd name="T24" fmla="*/ 2147483646 w 102"/>
                <a:gd name="T25" fmla="*/ 2147483646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79" name="Freeform 420"/>
            <p:cNvSpPr>
              <a:spLocks/>
            </p:cNvSpPr>
            <p:nvPr/>
          </p:nvSpPr>
          <p:spPr bwMode="auto">
            <a:xfrm>
              <a:off x="2371727" y="3529013"/>
              <a:ext cx="320675" cy="392112"/>
            </a:xfrm>
            <a:custGeom>
              <a:avLst/>
              <a:gdLst>
                <a:gd name="T0" fmla="*/ 2147483646 w 240"/>
                <a:gd name="T1" fmla="*/ 2147483646 h 337"/>
                <a:gd name="T2" fmla="*/ 2147483646 w 240"/>
                <a:gd name="T3" fmla="*/ 2147483646 h 337"/>
                <a:gd name="T4" fmla="*/ 2147483646 w 240"/>
                <a:gd name="T5" fmla="*/ 2147483646 h 337"/>
                <a:gd name="T6" fmla="*/ 2147483646 w 240"/>
                <a:gd name="T7" fmla="*/ 2147483646 h 337"/>
                <a:gd name="T8" fmla="*/ 2147483646 w 240"/>
                <a:gd name="T9" fmla="*/ 2147483646 h 337"/>
                <a:gd name="T10" fmla="*/ 2147483646 w 240"/>
                <a:gd name="T11" fmla="*/ 2147483646 h 337"/>
                <a:gd name="T12" fmla="*/ 2147483646 w 240"/>
                <a:gd name="T13" fmla="*/ 2147483646 h 337"/>
                <a:gd name="T14" fmla="*/ 2147483646 w 240"/>
                <a:gd name="T15" fmla="*/ 2147483646 h 337"/>
                <a:gd name="T16" fmla="*/ 2147483646 w 240"/>
                <a:gd name="T17" fmla="*/ 2147483646 h 337"/>
                <a:gd name="T18" fmla="*/ 2147483646 w 240"/>
                <a:gd name="T19" fmla="*/ 2147483646 h 337"/>
                <a:gd name="T20" fmla="*/ 2147483646 w 240"/>
                <a:gd name="T21" fmla="*/ 2147483646 h 337"/>
                <a:gd name="T22" fmla="*/ 2147483646 w 240"/>
                <a:gd name="T23" fmla="*/ 2147483646 h 337"/>
                <a:gd name="T24" fmla="*/ 2147483646 w 240"/>
                <a:gd name="T25" fmla="*/ 2147483646 h 337"/>
                <a:gd name="T26" fmla="*/ 2147483646 w 240"/>
                <a:gd name="T27" fmla="*/ 0 h 337"/>
                <a:gd name="T28" fmla="*/ 2147483646 w 240"/>
                <a:gd name="T29" fmla="*/ 0 h 337"/>
                <a:gd name="T30" fmla="*/ 2147483646 w 240"/>
                <a:gd name="T31" fmla="*/ 2147483646 h 337"/>
                <a:gd name="T32" fmla="*/ 2147483646 w 240"/>
                <a:gd name="T33" fmla="*/ 2147483646 h 337"/>
                <a:gd name="T34" fmla="*/ 2147483646 w 240"/>
                <a:gd name="T35" fmla="*/ 2147483646 h 337"/>
                <a:gd name="T36" fmla="*/ 2147483646 w 240"/>
                <a:gd name="T37" fmla="*/ 2147483646 h 337"/>
                <a:gd name="T38" fmla="*/ 2147483646 w 240"/>
                <a:gd name="T39" fmla="*/ 2147483646 h 337"/>
                <a:gd name="T40" fmla="*/ 2147483646 w 240"/>
                <a:gd name="T41" fmla="*/ 2147483646 h 337"/>
                <a:gd name="T42" fmla="*/ 0 w 240"/>
                <a:gd name="T43" fmla="*/ 2147483646 h 337"/>
                <a:gd name="T44" fmla="*/ 2147483646 w 240"/>
                <a:gd name="T45" fmla="*/ 2147483646 h 337"/>
                <a:gd name="T46" fmla="*/ 2147483646 w 240"/>
                <a:gd name="T47" fmla="*/ 2147483646 h 337"/>
                <a:gd name="T48" fmla="*/ 2147483646 w 240"/>
                <a:gd name="T49" fmla="*/ 2147483646 h 337"/>
                <a:gd name="T50" fmla="*/ 2147483646 w 240"/>
                <a:gd name="T51" fmla="*/ 2147483646 h 337"/>
                <a:gd name="T52" fmla="*/ 2147483646 w 240"/>
                <a:gd name="T53" fmla="*/ 2147483646 h 337"/>
                <a:gd name="T54" fmla="*/ 2147483646 w 240"/>
                <a:gd name="T55" fmla="*/ 2147483646 h 337"/>
                <a:gd name="T56" fmla="*/ 2147483646 w 240"/>
                <a:gd name="T57" fmla="*/ 2147483646 h 337"/>
                <a:gd name="T58" fmla="*/ 2147483646 w 240"/>
                <a:gd name="T59" fmla="*/ 2147483646 h 337"/>
                <a:gd name="T60" fmla="*/ 2147483646 w 240"/>
                <a:gd name="T61" fmla="*/ 2147483646 h 337"/>
                <a:gd name="T62" fmla="*/ 2147483646 w 240"/>
                <a:gd name="T63" fmla="*/ 2147483646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80" name="Freeform 413"/>
            <p:cNvSpPr>
              <a:spLocks/>
            </p:cNvSpPr>
            <p:nvPr/>
          </p:nvSpPr>
          <p:spPr bwMode="auto">
            <a:xfrm>
              <a:off x="2576515" y="3405190"/>
              <a:ext cx="884237" cy="911225"/>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2147483646 w 10000"/>
                <a:gd name="T37" fmla="*/ 2147483646 h 10000"/>
                <a:gd name="T38" fmla="*/ 2147483646 w 10000"/>
                <a:gd name="T39" fmla="*/ 2147483646 h 10000"/>
                <a:gd name="T40" fmla="*/ 2147483646 w 10000"/>
                <a:gd name="T41" fmla="*/ 2147483646 h 10000"/>
                <a:gd name="T42" fmla="*/ 2147483646 w 10000"/>
                <a:gd name="T43" fmla="*/ 2147483646 h 10000"/>
                <a:gd name="T44" fmla="*/ 2147483646 w 10000"/>
                <a:gd name="T45" fmla="*/ 2147483646 h 10000"/>
                <a:gd name="T46" fmla="*/ 2147483646 w 10000"/>
                <a:gd name="T47" fmla="*/ 2147483646 h 10000"/>
                <a:gd name="T48" fmla="*/ 2147483646 w 10000"/>
                <a:gd name="T49" fmla="*/ 0 h 10000"/>
                <a:gd name="T50" fmla="*/ 2147483646 w 10000"/>
                <a:gd name="T51" fmla="*/ 2147483646 h 10000"/>
                <a:gd name="T52" fmla="*/ 2147483646 w 10000"/>
                <a:gd name="T53" fmla="*/ 2147483646 h 10000"/>
                <a:gd name="T54" fmla="*/ 2147483646 w 10000"/>
                <a:gd name="T55" fmla="*/ 2147483646 h 10000"/>
                <a:gd name="T56" fmla="*/ 2147483646 w 10000"/>
                <a:gd name="T57" fmla="*/ 2147483646 h 10000"/>
                <a:gd name="T58" fmla="*/ 2147483646 w 10000"/>
                <a:gd name="T59" fmla="*/ 2147483646 h 10000"/>
                <a:gd name="T60" fmla="*/ 2147483646 w 10000"/>
                <a:gd name="T61" fmla="*/ 2147483646 h 10000"/>
                <a:gd name="T62" fmla="*/ 0 w 10000"/>
                <a:gd name="T63" fmla="*/ 2147483646 h 10000"/>
                <a:gd name="T64" fmla="*/ 2147483646 w 10000"/>
                <a:gd name="T65" fmla="*/ 2147483646 h 10000"/>
                <a:gd name="T66" fmla="*/ 2147483646 w 10000"/>
                <a:gd name="T67" fmla="*/ 2147483646 h 10000"/>
                <a:gd name="T68" fmla="*/ 2147483646 w 10000"/>
                <a:gd name="T69" fmla="*/ 2147483646 h 10000"/>
                <a:gd name="T70" fmla="*/ 2147483646 w 10000"/>
                <a:gd name="T71" fmla="*/ 2147483646 h 10000"/>
                <a:gd name="T72" fmla="*/ 2147483646 w 10000"/>
                <a:gd name="T73" fmla="*/ 2147483646 h 10000"/>
                <a:gd name="T74" fmla="*/ 2147483646 w 10000"/>
                <a:gd name="T75" fmla="*/ 2147483646 h 10000"/>
                <a:gd name="T76" fmla="*/ 2147483646 w 10000"/>
                <a:gd name="T77" fmla="*/ 2147483646 h 10000"/>
                <a:gd name="T78" fmla="*/ 2147483646 w 10000"/>
                <a:gd name="T79" fmla="*/ 2147483646 h 10000"/>
                <a:gd name="T80" fmla="*/ 2147483646 w 10000"/>
                <a:gd name="T81" fmla="*/ 2147483646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81" name="Freeform 409"/>
            <p:cNvSpPr>
              <a:spLocks/>
            </p:cNvSpPr>
            <p:nvPr/>
          </p:nvSpPr>
          <p:spPr bwMode="auto">
            <a:xfrm>
              <a:off x="2563815" y="4006850"/>
              <a:ext cx="473075" cy="947739"/>
            </a:xfrm>
            <a:custGeom>
              <a:avLst/>
              <a:gdLst>
                <a:gd name="T0" fmla="*/ 2147483646 w 10000"/>
                <a:gd name="T1" fmla="*/ 2147483646 h 10001"/>
                <a:gd name="T2" fmla="*/ 2147483646 w 10000"/>
                <a:gd name="T3" fmla="*/ 2147483646 h 10001"/>
                <a:gd name="T4" fmla="*/ 2147483646 w 10000"/>
                <a:gd name="T5" fmla="*/ 2147483646 h 10001"/>
                <a:gd name="T6" fmla="*/ 2147483646 w 10000"/>
                <a:gd name="T7" fmla="*/ 2147483646 h 10001"/>
                <a:gd name="T8" fmla="*/ 2147483646 w 10000"/>
                <a:gd name="T9" fmla="*/ 2147483646 h 10001"/>
                <a:gd name="T10" fmla="*/ 2147483646 w 10000"/>
                <a:gd name="T11" fmla="*/ 2147483646 h 10001"/>
                <a:gd name="T12" fmla="*/ 2147483646 w 10000"/>
                <a:gd name="T13" fmla="*/ 2147483646 h 10001"/>
                <a:gd name="T14" fmla="*/ 2147483646 w 10000"/>
                <a:gd name="T15" fmla="*/ 2147483646 h 10001"/>
                <a:gd name="T16" fmla="*/ 2147483646 w 10000"/>
                <a:gd name="T17" fmla="*/ 2147483646 h 10001"/>
                <a:gd name="T18" fmla="*/ 2147483646 w 10000"/>
                <a:gd name="T19" fmla="*/ 2147483646 h 10001"/>
                <a:gd name="T20" fmla="*/ 2147483646 w 10000"/>
                <a:gd name="T21" fmla="*/ 2147483646 h 10001"/>
                <a:gd name="T22" fmla="*/ 2147483646 w 10000"/>
                <a:gd name="T23" fmla="*/ 2147483646 h 10001"/>
                <a:gd name="T24" fmla="*/ 2147483646 w 10000"/>
                <a:gd name="T25" fmla="*/ 2147483646 h 10001"/>
                <a:gd name="T26" fmla="*/ 2147483646 w 10000"/>
                <a:gd name="T27" fmla="*/ 2147483646 h 10001"/>
                <a:gd name="T28" fmla="*/ 2147483646 w 10000"/>
                <a:gd name="T29" fmla="*/ 0 h 10001"/>
                <a:gd name="T30" fmla="*/ 2147483646 w 10000"/>
                <a:gd name="T31" fmla="*/ 2147483646 h 10001"/>
                <a:gd name="T32" fmla="*/ 2147483646 w 10000"/>
                <a:gd name="T33" fmla="*/ 2147483646 h 10001"/>
                <a:gd name="T34" fmla="*/ 2147483646 w 10000"/>
                <a:gd name="T35" fmla="*/ 2147483646 h 10001"/>
                <a:gd name="T36" fmla="*/ 2147483646 w 10000"/>
                <a:gd name="T37" fmla="*/ 2147483646 h 10001"/>
                <a:gd name="T38" fmla="*/ 2147483646 w 10000"/>
                <a:gd name="T39" fmla="*/ 2147483646 h 10001"/>
                <a:gd name="T40" fmla="*/ 2147483646 w 10000"/>
                <a:gd name="T41" fmla="*/ 2147483646 h 10001"/>
                <a:gd name="T42" fmla="*/ 2147483646 w 10000"/>
                <a:gd name="T43" fmla="*/ 2147483646 h 10001"/>
                <a:gd name="T44" fmla="*/ 2147483646 w 10000"/>
                <a:gd name="T45" fmla="*/ 2147483646 h 10001"/>
                <a:gd name="T46" fmla="*/ 2147483646 w 10000"/>
                <a:gd name="T47" fmla="*/ 2147483646 h 10001"/>
                <a:gd name="T48" fmla="*/ 2147483646 w 10000"/>
                <a:gd name="T49" fmla="*/ 2147483646 h 10001"/>
                <a:gd name="T50" fmla="*/ 2147483646 w 10000"/>
                <a:gd name="T51" fmla="*/ 2147483646 h 10001"/>
                <a:gd name="T52" fmla="*/ 2147483646 w 10000"/>
                <a:gd name="T53" fmla="*/ 2147483646 h 10001"/>
                <a:gd name="T54" fmla="*/ 2147483646 w 10000"/>
                <a:gd name="T55" fmla="*/ 2147483646 h 10001"/>
                <a:gd name="T56" fmla="*/ 2147483646 w 10000"/>
                <a:gd name="T57" fmla="*/ 2147483646 h 10001"/>
                <a:gd name="T58" fmla="*/ 2147483646 w 10000"/>
                <a:gd name="T59" fmla="*/ 2147483646 h 10001"/>
                <a:gd name="T60" fmla="*/ 2147483646 w 10000"/>
                <a:gd name="T61" fmla="*/ 2147483646 h 10001"/>
                <a:gd name="T62" fmla="*/ 2147483646 w 10000"/>
                <a:gd name="T63" fmla="*/ 2147483646 h 10001"/>
                <a:gd name="T64" fmla="*/ 2147483646 w 10000"/>
                <a:gd name="T65" fmla="*/ 2147483646 h 10001"/>
                <a:gd name="T66" fmla="*/ 0 w 10000"/>
                <a:gd name="T67" fmla="*/ 2147483646 h 10001"/>
                <a:gd name="T68" fmla="*/ 2147483646 w 10000"/>
                <a:gd name="T69" fmla="*/ 2147483646 h 10001"/>
                <a:gd name="T70" fmla="*/ 2147483646 w 10000"/>
                <a:gd name="T71" fmla="*/ 2147483646 h 10001"/>
                <a:gd name="T72" fmla="*/ 2147483646 w 10000"/>
                <a:gd name="T73" fmla="*/ 2147483646 h 10001"/>
                <a:gd name="T74" fmla="*/ 2147483646 w 10000"/>
                <a:gd name="T75" fmla="*/ 2147483646 h 10001"/>
                <a:gd name="T76" fmla="*/ 2147483646 w 10000"/>
                <a:gd name="T77" fmla="*/ 2147483646 h 10001"/>
                <a:gd name="T78" fmla="*/ 2147483646 w 10000"/>
                <a:gd name="T79" fmla="*/ 2147483646 h 10001"/>
                <a:gd name="T80" fmla="*/ 2147483646 w 10000"/>
                <a:gd name="T81" fmla="*/ 2147483646 h 10001"/>
                <a:gd name="T82" fmla="*/ 2147483646 w 10000"/>
                <a:gd name="T83" fmla="*/ 2147483646 h 10001"/>
                <a:gd name="T84" fmla="*/ 2147483646 w 10000"/>
                <a:gd name="T85" fmla="*/ 2147483646 h 10001"/>
                <a:gd name="T86" fmla="*/ 2147483646 w 10000"/>
                <a:gd name="T87" fmla="*/ 2147483646 h 10001"/>
                <a:gd name="T88" fmla="*/ 2147483646 w 10000"/>
                <a:gd name="T89" fmla="*/ 2147483646 h 10001"/>
                <a:gd name="T90" fmla="*/ 2147483646 w 10000"/>
                <a:gd name="T91" fmla="*/ 2147483646 h 10001"/>
                <a:gd name="T92" fmla="*/ 2147483646 w 10000"/>
                <a:gd name="T93" fmla="*/ 2147483646 h 10001"/>
                <a:gd name="T94" fmla="*/ 2147483646 w 10000"/>
                <a:gd name="T95" fmla="*/ 2147483646 h 10001"/>
                <a:gd name="T96" fmla="*/ 2147483646 w 10000"/>
                <a:gd name="T97" fmla="*/ 2147483646 h 10001"/>
                <a:gd name="T98" fmla="*/ 2147483646 w 10000"/>
                <a:gd name="T99" fmla="*/ 2147483646 h 10001"/>
                <a:gd name="T100" fmla="*/ 2147483646 w 10000"/>
                <a:gd name="T101" fmla="*/ 2147483646 h 10001"/>
                <a:gd name="T102" fmla="*/ 2147483646 w 10000"/>
                <a:gd name="T103" fmla="*/ 2147483646 h 10001"/>
                <a:gd name="T104" fmla="*/ 2147483646 w 10000"/>
                <a:gd name="T105" fmla="*/ 2147483646 h 10001"/>
                <a:gd name="T106" fmla="*/ 2147483646 w 10000"/>
                <a:gd name="T107" fmla="*/ 2147483646 h 10001"/>
                <a:gd name="T108" fmla="*/ 2147483646 w 10000"/>
                <a:gd name="T109" fmla="*/ 2147483646 h 10001"/>
                <a:gd name="T110" fmla="*/ 2147483646 w 10000"/>
                <a:gd name="T111" fmla="*/ 2147483646 h 10001"/>
                <a:gd name="T112" fmla="*/ 2147483646 w 10000"/>
                <a:gd name="T113" fmla="*/ 2147483646 h 10001"/>
                <a:gd name="T114" fmla="*/ 2147483646 w 10000"/>
                <a:gd name="T115" fmla="*/ 2147483646 h 10001"/>
                <a:gd name="T116" fmla="*/ 2147483646 w 10000"/>
                <a:gd name="T117" fmla="*/ 2147483646 h 10001"/>
                <a:gd name="T118" fmla="*/ 2147483646 w 10000"/>
                <a:gd name="T119" fmla="*/ 2147483646 h 10001"/>
                <a:gd name="T120" fmla="*/ 2147483646 w 10000"/>
                <a:gd name="T121" fmla="*/ 2147483646 h 10001"/>
                <a:gd name="T122" fmla="*/ 2147483646 w 10000"/>
                <a:gd name="T123" fmla="*/ 2147483646 h 10001"/>
                <a:gd name="T124" fmla="*/ 2147483646 w 10000"/>
                <a:gd name="T125" fmla="*/ 2147483646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82" name="Freeform 444"/>
            <p:cNvSpPr>
              <a:spLocks/>
            </p:cNvSpPr>
            <p:nvPr/>
          </p:nvSpPr>
          <p:spPr bwMode="auto">
            <a:xfrm>
              <a:off x="2500313" y="3906838"/>
              <a:ext cx="242887" cy="1179512"/>
            </a:xfrm>
            <a:custGeom>
              <a:avLst/>
              <a:gdLst>
                <a:gd name="T0" fmla="*/ 2147483646 w 14463"/>
                <a:gd name="T1" fmla="*/ 2147483646 h 11339"/>
                <a:gd name="T2" fmla="*/ 2147483646 w 14463"/>
                <a:gd name="T3" fmla="*/ 0 h 11339"/>
                <a:gd name="T4" fmla="*/ 2147483646 w 14463"/>
                <a:gd name="T5" fmla="*/ 2147483646 h 11339"/>
                <a:gd name="T6" fmla="*/ 2147483646 w 14463"/>
                <a:gd name="T7" fmla="*/ 2147483646 h 11339"/>
                <a:gd name="T8" fmla="*/ 2147483646 w 14463"/>
                <a:gd name="T9" fmla="*/ 2147483646 h 11339"/>
                <a:gd name="T10" fmla="*/ 2147483646 w 14463"/>
                <a:gd name="T11" fmla="*/ 2147483646 h 11339"/>
                <a:gd name="T12" fmla="*/ 2147483646 w 14463"/>
                <a:gd name="T13" fmla="*/ 2147483646 h 11339"/>
                <a:gd name="T14" fmla="*/ 2147483646 w 14463"/>
                <a:gd name="T15" fmla="*/ 2147483646 h 11339"/>
                <a:gd name="T16" fmla="*/ 2147483646 w 14463"/>
                <a:gd name="T17" fmla="*/ 2147483646 h 11339"/>
                <a:gd name="T18" fmla="*/ 2147483646 w 14463"/>
                <a:gd name="T19" fmla="*/ 2147483646 h 11339"/>
                <a:gd name="T20" fmla="*/ 2147483646 w 14463"/>
                <a:gd name="T21" fmla="*/ 2147483646 h 11339"/>
                <a:gd name="T22" fmla="*/ 2147483646 w 14463"/>
                <a:gd name="T23" fmla="*/ 2147483646 h 11339"/>
                <a:gd name="T24" fmla="*/ 2147483646 w 14463"/>
                <a:gd name="T25" fmla="*/ 2147483646 h 11339"/>
                <a:gd name="T26" fmla="*/ 2147483646 w 14463"/>
                <a:gd name="T27" fmla="*/ 2147483646 h 11339"/>
                <a:gd name="T28" fmla="*/ 2147483646 w 14463"/>
                <a:gd name="T29" fmla="*/ 2147483646 h 11339"/>
                <a:gd name="T30" fmla="*/ 2147483646 w 14463"/>
                <a:gd name="T31" fmla="*/ 2147483646 h 11339"/>
                <a:gd name="T32" fmla="*/ 2147483646 w 14463"/>
                <a:gd name="T33" fmla="*/ 2147483646 h 11339"/>
                <a:gd name="T34" fmla="*/ 2147483646 w 14463"/>
                <a:gd name="T35" fmla="*/ 2147483646 h 11339"/>
                <a:gd name="T36" fmla="*/ 2147483646 w 14463"/>
                <a:gd name="T37" fmla="*/ 2147483646 h 11339"/>
                <a:gd name="T38" fmla="*/ 2147483646 w 14463"/>
                <a:gd name="T39" fmla="*/ 2147483646 h 11339"/>
                <a:gd name="T40" fmla="*/ 2147483646 w 14463"/>
                <a:gd name="T41" fmla="*/ 2147483646 h 11339"/>
                <a:gd name="T42" fmla="*/ 2147483646 w 14463"/>
                <a:gd name="T43" fmla="*/ 2147483646 h 11339"/>
                <a:gd name="T44" fmla="*/ 2147483646 w 14463"/>
                <a:gd name="T45" fmla="*/ 2147483646 h 11339"/>
                <a:gd name="T46" fmla="*/ 2147483646 w 14463"/>
                <a:gd name="T47" fmla="*/ 2147483646 h 11339"/>
                <a:gd name="T48" fmla="*/ 2147483646 w 14463"/>
                <a:gd name="T49" fmla="*/ 2147483646 h 11339"/>
                <a:gd name="T50" fmla="*/ 2147483646 w 14463"/>
                <a:gd name="T51" fmla="*/ 2147483646 h 11339"/>
                <a:gd name="T52" fmla="*/ 2147483646 w 14463"/>
                <a:gd name="T53" fmla="*/ 2147483646 h 11339"/>
                <a:gd name="T54" fmla="*/ 2147483646 w 14463"/>
                <a:gd name="T55" fmla="*/ 2147483646 h 11339"/>
                <a:gd name="T56" fmla="*/ 2147483646 w 14463"/>
                <a:gd name="T57" fmla="*/ 2147483646 h 11339"/>
                <a:gd name="T58" fmla="*/ 2147483646 w 14463"/>
                <a:gd name="T59" fmla="*/ 2147483646 h 11339"/>
                <a:gd name="T60" fmla="*/ 2147483646 w 14463"/>
                <a:gd name="T61" fmla="*/ 2147483646 h 11339"/>
                <a:gd name="T62" fmla="*/ 2147483646 w 14463"/>
                <a:gd name="T63" fmla="*/ 2147483646 h 11339"/>
                <a:gd name="T64" fmla="*/ 0 w 14463"/>
                <a:gd name="T65" fmla="*/ 2147483646 h 11339"/>
                <a:gd name="T66" fmla="*/ 2147483646 w 14463"/>
                <a:gd name="T67" fmla="*/ 2147483646 h 11339"/>
                <a:gd name="T68" fmla="*/ 2147483646 w 14463"/>
                <a:gd name="T69" fmla="*/ 2147483646 h 11339"/>
                <a:gd name="T70" fmla="*/ 2147483646 w 14463"/>
                <a:gd name="T71" fmla="*/ 2147483646 h 11339"/>
                <a:gd name="T72" fmla="*/ 2147483646 w 14463"/>
                <a:gd name="T73" fmla="*/ 2147483646 h 11339"/>
                <a:gd name="T74" fmla="*/ 2147483646 w 14463"/>
                <a:gd name="T75" fmla="*/ 2147483646 h 11339"/>
                <a:gd name="T76" fmla="*/ 2147483646 w 14463"/>
                <a:gd name="T77" fmla="*/ 2147483646 h 11339"/>
                <a:gd name="T78" fmla="*/ 2147483646 w 14463"/>
                <a:gd name="T79" fmla="*/ 2147483646 h 11339"/>
                <a:gd name="T80" fmla="*/ 2147483646 w 14463"/>
                <a:gd name="T81" fmla="*/ 2147483646 h 11339"/>
                <a:gd name="T82" fmla="*/ 2147483646 w 14463"/>
                <a:gd name="T83" fmla="*/ 2147483646 h 11339"/>
                <a:gd name="T84" fmla="*/ 2147483646 w 14463"/>
                <a:gd name="T85" fmla="*/ 2147483646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83" name="Freeform 410"/>
            <p:cNvSpPr>
              <a:spLocks/>
            </p:cNvSpPr>
            <p:nvPr/>
          </p:nvSpPr>
          <p:spPr bwMode="auto">
            <a:xfrm>
              <a:off x="2820990" y="3959225"/>
              <a:ext cx="200025" cy="187325"/>
            </a:xfrm>
            <a:custGeom>
              <a:avLst/>
              <a:gdLst>
                <a:gd name="T0" fmla="*/ 2147483646 w 168"/>
                <a:gd name="T1" fmla="*/ 0 h 156"/>
                <a:gd name="T2" fmla="*/ 0 w 168"/>
                <a:gd name="T3" fmla="*/ 2147483646 h 156"/>
                <a:gd name="T4" fmla="*/ 0 w 168"/>
                <a:gd name="T5" fmla="*/ 2147483646 h 156"/>
                <a:gd name="T6" fmla="*/ 2147483646 w 168"/>
                <a:gd name="T7" fmla="*/ 2147483646 h 156"/>
                <a:gd name="T8" fmla="*/ 2147483646 w 168"/>
                <a:gd name="T9" fmla="*/ 2147483646 h 156"/>
                <a:gd name="T10" fmla="*/ 2147483646 w 168"/>
                <a:gd name="T11" fmla="*/ 2147483646 h 156"/>
                <a:gd name="T12" fmla="*/ 2147483646 w 168"/>
                <a:gd name="T13" fmla="*/ 2147483646 h 156"/>
                <a:gd name="T14" fmla="*/ 2147483646 w 168"/>
                <a:gd name="T15" fmla="*/ 2147483646 h 156"/>
                <a:gd name="T16" fmla="*/ 2147483646 w 168"/>
                <a:gd name="T17" fmla="*/ 2147483646 h 156"/>
                <a:gd name="T18" fmla="*/ 2147483646 w 168"/>
                <a:gd name="T19" fmla="*/ 2147483646 h 156"/>
                <a:gd name="T20" fmla="*/ 2147483646 w 168"/>
                <a:gd name="T21" fmla="*/ 2147483646 h 156"/>
                <a:gd name="T22" fmla="*/ 2147483646 w 168"/>
                <a:gd name="T23" fmla="*/ 2147483646 h 156"/>
                <a:gd name="T24" fmla="*/ 2147483646 w 168"/>
                <a:gd name="T25" fmla="*/ 2147483646 h 156"/>
                <a:gd name="T26" fmla="*/ 2147483646 w 168"/>
                <a:gd name="T27" fmla="*/ 2147483646 h 156"/>
                <a:gd name="T28" fmla="*/ 2147483646 w 168"/>
                <a:gd name="T29" fmla="*/ 2147483646 h 156"/>
                <a:gd name="T30" fmla="*/ 2147483646 w 168"/>
                <a:gd name="T31" fmla="*/ 2147483646 h 156"/>
                <a:gd name="T32" fmla="*/ 2147483646 w 168"/>
                <a:gd name="T33" fmla="*/ 2147483646 h 156"/>
                <a:gd name="T34" fmla="*/ 2147483646 w 168"/>
                <a:gd name="T35" fmla="*/ 2147483646 h 156"/>
                <a:gd name="T36" fmla="*/ 2147483646 w 168"/>
                <a:gd name="T37" fmla="*/ 0 h 156"/>
                <a:gd name="T38" fmla="*/ 2147483646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84" name="Freeform 412"/>
            <p:cNvSpPr>
              <a:spLocks/>
            </p:cNvSpPr>
            <p:nvPr/>
          </p:nvSpPr>
          <p:spPr bwMode="auto">
            <a:xfrm>
              <a:off x="2667000" y="3751265"/>
              <a:ext cx="266700" cy="287337"/>
            </a:xfrm>
            <a:custGeom>
              <a:avLst/>
              <a:gdLst>
                <a:gd name="T0" fmla="*/ 2147483646 w 10141"/>
                <a:gd name="T1" fmla="*/ 2147483646 h 10000"/>
                <a:gd name="T2" fmla="*/ 2147483646 w 10141"/>
                <a:gd name="T3" fmla="*/ 2147483646 h 10000"/>
                <a:gd name="T4" fmla="*/ 2147483646 w 10141"/>
                <a:gd name="T5" fmla="*/ 2147483646 h 10000"/>
                <a:gd name="T6" fmla="*/ 2147483646 w 10141"/>
                <a:gd name="T7" fmla="*/ 2147483646 h 10000"/>
                <a:gd name="T8" fmla="*/ 2147483646 w 10141"/>
                <a:gd name="T9" fmla="*/ 2147483646 h 10000"/>
                <a:gd name="T10" fmla="*/ 2147483646 w 10141"/>
                <a:gd name="T11" fmla="*/ 2147483646 h 10000"/>
                <a:gd name="T12" fmla="*/ 2147483646 w 10141"/>
                <a:gd name="T13" fmla="*/ 2147483646 h 10000"/>
                <a:gd name="T14" fmla="*/ 2147483646 w 10141"/>
                <a:gd name="T15" fmla="*/ 2147483646 h 10000"/>
                <a:gd name="T16" fmla="*/ 2147483646 w 10141"/>
                <a:gd name="T17" fmla="*/ 2147483646 h 10000"/>
                <a:gd name="T18" fmla="*/ 2147483646 w 10141"/>
                <a:gd name="T19" fmla="*/ 2147483646 h 10000"/>
                <a:gd name="T20" fmla="*/ 2147483646 w 10141"/>
                <a:gd name="T21" fmla="*/ 2147483646 h 10000"/>
                <a:gd name="T22" fmla="*/ 2147483646 w 10141"/>
                <a:gd name="T23" fmla="*/ 2147483646 h 10000"/>
                <a:gd name="T24" fmla="*/ 2147483646 w 10141"/>
                <a:gd name="T25" fmla="*/ 2147483646 h 10000"/>
                <a:gd name="T26" fmla="*/ 2147483646 w 10141"/>
                <a:gd name="T27" fmla="*/ 0 h 10000"/>
                <a:gd name="T28" fmla="*/ 2147483646 w 10141"/>
                <a:gd name="T29" fmla="*/ 2147483646 h 10000"/>
                <a:gd name="T30" fmla="*/ 2147483646 w 10141"/>
                <a:gd name="T31" fmla="*/ 2147483646 h 10000"/>
                <a:gd name="T32" fmla="*/ 2147483646 w 10141"/>
                <a:gd name="T33" fmla="*/ 2147483646 h 10000"/>
                <a:gd name="T34" fmla="*/ 2147483646 w 10141"/>
                <a:gd name="T35" fmla="*/ 2147483646 h 10000"/>
                <a:gd name="T36" fmla="*/ 2147483646 w 10141"/>
                <a:gd name="T37" fmla="*/ 2147483646 h 10000"/>
                <a:gd name="T38" fmla="*/ 2147483646 w 10141"/>
                <a:gd name="T39" fmla="*/ 2147483646 h 10000"/>
                <a:gd name="T40" fmla="*/ 2147483646 w 10141"/>
                <a:gd name="T41" fmla="*/ 2147483646 h 10000"/>
                <a:gd name="T42" fmla="*/ 2147483646 w 10141"/>
                <a:gd name="T43" fmla="*/ 2147483646 h 10000"/>
                <a:gd name="T44" fmla="*/ 2147483646 w 10141"/>
                <a:gd name="T45" fmla="*/ 2147483646 h 10000"/>
                <a:gd name="T46" fmla="*/ 2147483646 w 10141"/>
                <a:gd name="T47" fmla="*/ 2147483646 h 10000"/>
                <a:gd name="T48" fmla="*/ 2147483646 w 10141"/>
                <a:gd name="T49" fmla="*/ 2147483646 h 10000"/>
                <a:gd name="T50" fmla="*/ 2147483646 w 10141"/>
                <a:gd name="T51" fmla="*/ 2147483646 h 10000"/>
                <a:gd name="T52" fmla="*/ 2147483646 w 10141"/>
                <a:gd name="T53" fmla="*/ 2147483646 h 10000"/>
                <a:gd name="T54" fmla="*/ 2147483646 w 10141"/>
                <a:gd name="T55" fmla="*/ 2147483646 h 10000"/>
                <a:gd name="T56" fmla="*/ 2147483646 w 10141"/>
                <a:gd name="T57" fmla="*/ 2147483646 h 10000"/>
                <a:gd name="T58" fmla="*/ 2147483646 w 10141"/>
                <a:gd name="T59" fmla="*/ 2147483646 h 10000"/>
                <a:gd name="T60" fmla="*/ 2147483646 w 10141"/>
                <a:gd name="T61" fmla="*/ 2147483646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85" name="Freeform 405"/>
            <p:cNvSpPr>
              <a:spLocks/>
            </p:cNvSpPr>
            <p:nvPr/>
          </p:nvSpPr>
          <p:spPr bwMode="auto">
            <a:xfrm>
              <a:off x="2532063" y="3482976"/>
              <a:ext cx="195262" cy="139700"/>
            </a:xfrm>
            <a:custGeom>
              <a:avLst/>
              <a:gdLst>
                <a:gd name="T0" fmla="*/ 0 w 10000"/>
                <a:gd name="T1" fmla="*/ 2147483646 h 10000"/>
                <a:gd name="T2" fmla="*/ 0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86" name="Freeform 407"/>
            <p:cNvSpPr>
              <a:spLocks/>
            </p:cNvSpPr>
            <p:nvPr/>
          </p:nvSpPr>
          <p:spPr bwMode="auto">
            <a:xfrm>
              <a:off x="2854325" y="3316289"/>
              <a:ext cx="117475" cy="179387"/>
            </a:xfrm>
            <a:custGeom>
              <a:avLst/>
              <a:gdLst>
                <a:gd name="T0" fmla="*/ 2147483646 w 90"/>
                <a:gd name="T1" fmla="*/ 2147483646 h 138"/>
                <a:gd name="T2" fmla="*/ 2147483646 w 90"/>
                <a:gd name="T3" fmla="*/ 2147483646 h 138"/>
                <a:gd name="T4" fmla="*/ 2147483646 w 90"/>
                <a:gd name="T5" fmla="*/ 2147483646 h 138"/>
                <a:gd name="T6" fmla="*/ 2147483646 w 90"/>
                <a:gd name="T7" fmla="*/ 2147483646 h 138"/>
                <a:gd name="T8" fmla="*/ 2147483646 w 90"/>
                <a:gd name="T9" fmla="*/ 2147483646 h 138"/>
                <a:gd name="T10" fmla="*/ 2147483646 w 90"/>
                <a:gd name="T11" fmla="*/ 2147483646 h 138"/>
                <a:gd name="T12" fmla="*/ 2147483646 w 90"/>
                <a:gd name="T13" fmla="*/ 2147483646 h 138"/>
                <a:gd name="T14" fmla="*/ 2147483646 w 90"/>
                <a:gd name="T15" fmla="*/ 0 h 138"/>
                <a:gd name="T16" fmla="*/ 2147483646 w 90"/>
                <a:gd name="T17" fmla="*/ 2147483646 h 138"/>
                <a:gd name="T18" fmla="*/ 0 w 90"/>
                <a:gd name="T19" fmla="*/ 2147483646 h 138"/>
                <a:gd name="T20" fmla="*/ 2147483646 w 90"/>
                <a:gd name="T21" fmla="*/ 2147483646 h 138"/>
                <a:gd name="T22" fmla="*/ 2147483646 w 90"/>
                <a:gd name="T23" fmla="*/ 2147483646 h 138"/>
                <a:gd name="T24" fmla="*/ 2147483646 w 90"/>
                <a:gd name="T25" fmla="*/ 2147483646 h 138"/>
                <a:gd name="T26" fmla="*/ 2147483646 w 90"/>
                <a:gd name="T27" fmla="*/ 2147483646 h 138"/>
                <a:gd name="T28" fmla="*/ 2147483646 w 90"/>
                <a:gd name="T29" fmla="*/ 2147483646 h 138"/>
                <a:gd name="T30" fmla="*/ 2147483646 w 90"/>
                <a:gd name="T31" fmla="*/ 2147483646 h 138"/>
                <a:gd name="T32" fmla="*/ 2147483646 w 90"/>
                <a:gd name="T33" fmla="*/ 2147483646 h 138"/>
                <a:gd name="T34" fmla="*/ 2147483646 w 90"/>
                <a:gd name="T35" fmla="*/ 2147483646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87" name="Freeform 408"/>
            <p:cNvSpPr>
              <a:spLocks/>
            </p:cNvSpPr>
            <p:nvPr/>
          </p:nvSpPr>
          <p:spPr bwMode="auto">
            <a:xfrm>
              <a:off x="3036888" y="3379788"/>
              <a:ext cx="76200" cy="93663"/>
            </a:xfrm>
            <a:custGeom>
              <a:avLst/>
              <a:gdLst>
                <a:gd name="T0" fmla="*/ 2147483646 w 60"/>
                <a:gd name="T1" fmla="*/ 2147483646 h 72"/>
                <a:gd name="T2" fmla="*/ 2147483646 w 60"/>
                <a:gd name="T3" fmla="*/ 2147483646 h 72"/>
                <a:gd name="T4" fmla="*/ 2147483646 w 60"/>
                <a:gd name="T5" fmla="*/ 2147483646 h 72"/>
                <a:gd name="T6" fmla="*/ 2147483646 w 60"/>
                <a:gd name="T7" fmla="*/ 2147483646 h 72"/>
                <a:gd name="T8" fmla="*/ 2147483646 w 60"/>
                <a:gd name="T9" fmla="*/ 2147483646 h 72"/>
                <a:gd name="T10" fmla="*/ 2147483646 w 60"/>
                <a:gd name="T11" fmla="*/ 0 h 72"/>
                <a:gd name="T12" fmla="*/ 2147483646 w 60"/>
                <a:gd name="T13" fmla="*/ 0 h 72"/>
                <a:gd name="T14" fmla="*/ 0 w 60"/>
                <a:gd name="T15" fmla="*/ 2147483646 h 72"/>
                <a:gd name="T16" fmla="*/ 2147483646 w 60"/>
                <a:gd name="T17" fmla="*/ 214748364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88" name="Freeform 417"/>
            <p:cNvSpPr>
              <a:spLocks/>
            </p:cNvSpPr>
            <p:nvPr/>
          </p:nvSpPr>
          <p:spPr bwMode="auto">
            <a:xfrm>
              <a:off x="2943225" y="3376614"/>
              <a:ext cx="96838" cy="109537"/>
            </a:xfrm>
            <a:custGeom>
              <a:avLst/>
              <a:gdLst>
                <a:gd name="T0" fmla="*/ 2147483646 w 72"/>
                <a:gd name="T1" fmla="*/ 2147483646 h 84"/>
                <a:gd name="T2" fmla="*/ 2147483646 w 72"/>
                <a:gd name="T3" fmla="*/ 2147483646 h 84"/>
                <a:gd name="T4" fmla="*/ 2147483646 w 72"/>
                <a:gd name="T5" fmla="*/ 2147483646 h 84"/>
                <a:gd name="T6" fmla="*/ 2147483646 w 72"/>
                <a:gd name="T7" fmla="*/ 2147483646 h 84"/>
                <a:gd name="T8" fmla="*/ 2147483646 w 72"/>
                <a:gd name="T9" fmla="*/ 2147483646 h 84"/>
                <a:gd name="T10" fmla="*/ 2147483646 w 72"/>
                <a:gd name="T11" fmla="*/ 0 h 84"/>
                <a:gd name="T12" fmla="*/ 2147483646 w 72"/>
                <a:gd name="T13" fmla="*/ 2147483646 h 84"/>
                <a:gd name="T14" fmla="*/ 0 w 72"/>
                <a:gd name="T15" fmla="*/ 2147483646 h 84"/>
                <a:gd name="T16" fmla="*/ 2147483646 w 72"/>
                <a:gd name="T17" fmla="*/ 2147483646 h 84"/>
                <a:gd name="T18" fmla="*/ 2147483646 w 72"/>
                <a:gd name="T19" fmla="*/ 2147483646 h 84"/>
                <a:gd name="T20" fmla="*/ 2147483646 w 72"/>
                <a:gd name="T21" fmla="*/ 2147483646 h 84"/>
                <a:gd name="T22" fmla="*/ 2147483646 w 72"/>
                <a:gd name="T23" fmla="*/ 2147483646 h 84"/>
                <a:gd name="T24" fmla="*/ 2147483646 w 72"/>
                <a:gd name="T25" fmla="*/ 2147483646 h 84"/>
                <a:gd name="T26" fmla="*/ 2147483646 w 72"/>
                <a:gd name="T27" fmla="*/ 2147483646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89" name="Freeform 418"/>
            <p:cNvSpPr>
              <a:spLocks/>
            </p:cNvSpPr>
            <p:nvPr/>
          </p:nvSpPr>
          <p:spPr bwMode="auto">
            <a:xfrm>
              <a:off x="2579690" y="3232151"/>
              <a:ext cx="333375" cy="280988"/>
            </a:xfrm>
            <a:custGeom>
              <a:avLst/>
              <a:gdLst>
                <a:gd name="T0" fmla="*/ 2147483646 w 43"/>
                <a:gd name="T1" fmla="*/ 2147483646 h 36"/>
                <a:gd name="T2" fmla="*/ 2147483646 w 43"/>
                <a:gd name="T3" fmla="*/ 2147483646 h 36"/>
                <a:gd name="T4" fmla="*/ 2147483646 w 43"/>
                <a:gd name="T5" fmla="*/ 2147483646 h 36"/>
                <a:gd name="T6" fmla="*/ 2147483646 w 43"/>
                <a:gd name="T7" fmla="*/ 2147483646 h 36"/>
                <a:gd name="T8" fmla="*/ 2147483646 w 43"/>
                <a:gd name="T9" fmla="*/ 2147483646 h 36"/>
                <a:gd name="T10" fmla="*/ 2147483646 w 43"/>
                <a:gd name="T11" fmla="*/ 2147483646 h 36"/>
                <a:gd name="T12" fmla="*/ 2147483646 w 43"/>
                <a:gd name="T13" fmla="*/ 2147483646 h 36"/>
                <a:gd name="T14" fmla="*/ 2147483646 w 43"/>
                <a:gd name="T15" fmla="*/ 2147483646 h 36"/>
                <a:gd name="T16" fmla="*/ 2147483646 w 43"/>
                <a:gd name="T17" fmla="*/ 2147483646 h 36"/>
                <a:gd name="T18" fmla="*/ 2147483646 w 43"/>
                <a:gd name="T19" fmla="*/ 2147483646 h 36"/>
                <a:gd name="T20" fmla="*/ 2147483646 w 43"/>
                <a:gd name="T21" fmla="*/ 2147483646 h 36"/>
                <a:gd name="T22" fmla="*/ 2147483646 w 43"/>
                <a:gd name="T23" fmla="*/ 2147483646 h 36"/>
                <a:gd name="T24" fmla="*/ 2147483646 w 43"/>
                <a:gd name="T25" fmla="*/ 2147483646 h 36"/>
                <a:gd name="T26" fmla="*/ 2147483646 w 43"/>
                <a:gd name="T27" fmla="*/ 0 h 36"/>
                <a:gd name="T28" fmla="*/ 2147483646 w 43"/>
                <a:gd name="T29" fmla="*/ 2147483646 h 36"/>
                <a:gd name="T30" fmla="*/ 0 w 43"/>
                <a:gd name="T31" fmla="*/ 2147483646 h 36"/>
                <a:gd name="T32" fmla="*/ 2147483646 w 43"/>
                <a:gd name="T33" fmla="*/ 2147483646 h 36"/>
                <a:gd name="T34" fmla="*/ 2147483646 w 43"/>
                <a:gd name="T35" fmla="*/ 2147483646 h 36"/>
                <a:gd name="T36" fmla="*/ 2147483646 w 43"/>
                <a:gd name="T37" fmla="*/ 2147483646 h 36"/>
                <a:gd name="T38" fmla="*/ 2147483646 w 43"/>
                <a:gd name="T39" fmla="*/ 2147483646 h 36"/>
                <a:gd name="T40" fmla="*/ 2147483646 w 43"/>
                <a:gd name="T41" fmla="*/ 2147483646 h 36"/>
                <a:gd name="T42" fmla="*/ 2147483646 w 43"/>
                <a:gd name="T43" fmla="*/ 2147483646 h 36"/>
                <a:gd name="T44" fmla="*/ 2147483646 w 43"/>
                <a:gd name="T45" fmla="*/ 2147483646 h 36"/>
                <a:gd name="T46" fmla="*/ 2147483646 w 43"/>
                <a:gd name="T47" fmla="*/ 2147483646 h 36"/>
                <a:gd name="T48" fmla="*/ 2147483646 w 43"/>
                <a:gd name="T49" fmla="*/ 2147483646 h 36"/>
                <a:gd name="T50" fmla="*/ 2147483646 w 43"/>
                <a:gd name="T51" fmla="*/ 2147483646 h 36"/>
                <a:gd name="T52" fmla="*/ 2147483646 w 43"/>
                <a:gd name="T53" fmla="*/ 2147483646 h 36"/>
                <a:gd name="T54" fmla="*/ 2147483646 w 43"/>
                <a:gd name="T55" fmla="*/ 2147483646 h 36"/>
                <a:gd name="T56" fmla="*/ 2147483646 w 43"/>
                <a:gd name="T57" fmla="*/ 2147483646 h 36"/>
                <a:gd name="T58" fmla="*/ 2147483646 w 43"/>
                <a:gd name="T59" fmla="*/ 2147483646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0" name="Freeform 421"/>
            <p:cNvSpPr>
              <a:spLocks/>
            </p:cNvSpPr>
            <p:nvPr/>
          </p:nvSpPr>
          <p:spPr bwMode="auto">
            <a:xfrm>
              <a:off x="2390775" y="3481390"/>
              <a:ext cx="134938" cy="149225"/>
            </a:xfrm>
            <a:custGeom>
              <a:avLst/>
              <a:gdLst>
                <a:gd name="T0" fmla="*/ 2147483646 w 102"/>
                <a:gd name="T1" fmla="*/ 2147483646 h 114"/>
                <a:gd name="T2" fmla="*/ 2147483646 w 102"/>
                <a:gd name="T3" fmla="*/ 2147483646 h 114"/>
                <a:gd name="T4" fmla="*/ 2147483646 w 102"/>
                <a:gd name="T5" fmla="*/ 2147483646 h 114"/>
                <a:gd name="T6" fmla="*/ 2147483646 w 102"/>
                <a:gd name="T7" fmla="*/ 2147483646 h 114"/>
                <a:gd name="T8" fmla="*/ 2147483646 w 102"/>
                <a:gd name="T9" fmla="*/ 2147483646 h 114"/>
                <a:gd name="T10" fmla="*/ 2147483646 w 102"/>
                <a:gd name="T11" fmla="*/ 2147483646 h 114"/>
                <a:gd name="T12" fmla="*/ 2147483646 w 102"/>
                <a:gd name="T13" fmla="*/ 0 h 114"/>
                <a:gd name="T14" fmla="*/ 2147483646 w 102"/>
                <a:gd name="T15" fmla="*/ 2147483646 h 114"/>
                <a:gd name="T16" fmla="*/ 0 w 102"/>
                <a:gd name="T17" fmla="*/ 2147483646 h 114"/>
                <a:gd name="T18" fmla="*/ 2147483646 w 102"/>
                <a:gd name="T19" fmla="*/ 2147483646 h 114"/>
                <a:gd name="T20" fmla="*/ 0 w 102"/>
                <a:gd name="T21" fmla="*/ 2147483646 h 114"/>
                <a:gd name="T22" fmla="*/ 2147483646 w 102"/>
                <a:gd name="T23" fmla="*/ 2147483646 h 114"/>
                <a:gd name="T24" fmla="*/ 2147483646 w 102"/>
                <a:gd name="T25" fmla="*/ 2147483646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1" name="Freeform 263"/>
            <p:cNvSpPr>
              <a:spLocks/>
            </p:cNvSpPr>
            <p:nvPr/>
          </p:nvSpPr>
          <p:spPr bwMode="auto">
            <a:xfrm>
              <a:off x="4757738" y="1946275"/>
              <a:ext cx="49212" cy="96837"/>
            </a:xfrm>
            <a:custGeom>
              <a:avLst/>
              <a:gdLst>
                <a:gd name="T0" fmla="*/ 0 w 429209"/>
                <a:gd name="T1" fmla="*/ 2 h 839755"/>
                <a:gd name="T2" fmla="*/ 0 w 429209"/>
                <a:gd name="T3" fmla="*/ 1 h 839755"/>
                <a:gd name="T4" fmla="*/ 0 w 429209"/>
                <a:gd name="T5" fmla="*/ 1 h 839755"/>
                <a:gd name="T6" fmla="*/ 0 w 429209"/>
                <a:gd name="T7" fmla="*/ 0 h 839755"/>
                <a:gd name="T8" fmla="*/ 1 w 429209"/>
                <a:gd name="T9" fmla="*/ 0 h 839755"/>
                <a:gd name="T10" fmla="*/ 1 w 429209"/>
                <a:gd name="T11" fmla="*/ 0 h 839755"/>
                <a:gd name="T12" fmla="*/ 1 w 429209"/>
                <a:gd name="T13" fmla="*/ 1 h 839755"/>
                <a:gd name="T14" fmla="*/ 1 w 429209"/>
                <a:gd name="T15" fmla="*/ 1 h 839755"/>
                <a:gd name="T16" fmla="*/ 0 w 429209"/>
                <a:gd name="T17" fmla="*/ 1 h 839755"/>
                <a:gd name="T18" fmla="*/ 0 w 429209"/>
                <a:gd name="T19" fmla="*/ 2 h 839755"/>
                <a:gd name="T20" fmla="*/ 0 w 429209"/>
                <a:gd name="T21" fmla="*/ 2 h 839755"/>
                <a:gd name="T22" fmla="*/ 0 w 429209"/>
                <a:gd name="T23" fmla="*/ 2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2" name="Freeform 295"/>
            <p:cNvSpPr>
              <a:spLocks/>
            </p:cNvSpPr>
            <p:nvPr/>
          </p:nvSpPr>
          <p:spPr bwMode="auto">
            <a:xfrm>
              <a:off x="6019800" y="2632075"/>
              <a:ext cx="438150" cy="417512"/>
            </a:xfrm>
            <a:custGeom>
              <a:avLst/>
              <a:gdLst>
                <a:gd name="T0" fmla="*/ 2147483646 w 10944"/>
                <a:gd name="T1" fmla="*/ 2147483646 h 10652"/>
                <a:gd name="T2" fmla="*/ 2147483646 w 10944"/>
                <a:gd name="T3" fmla="*/ 2147483646 h 10652"/>
                <a:gd name="T4" fmla="*/ 2147483646 w 10944"/>
                <a:gd name="T5" fmla="*/ 2147483646 h 10652"/>
                <a:gd name="T6" fmla="*/ 2147483646 w 10944"/>
                <a:gd name="T7" fmla="*/ 2147483646 h 10652"/>
                <a:gd name="T8" fmla="*/ 2147483646 w 10944"/>
                <a:gd name="T9" fmla="*/ 2147483646 h 10652"/>
                <a:gd name="T10" fmla="*/ 2147483646 w 10944"/>
                <a:gd name="T11" fmla="*/ 2147483646 h 10652"/>
                <a:gd name="T12" fmla="*/ 2147483646 w 10944"/>
                <a:gd name="T13" fmla="*/ 2147483646 h 10652"/>
                <a:gd name="T14" fmla="*/ 2147483646 w 10944"/>
                <a:gd name="T15" fmla="*/ 2147483646 h 10652"/>
                <a:gd name="T16" fmla="*/ 2147483646 w 10944"/>
                <a:gd name="T17" fmla="*/ 2147483646 h 10652"/>
                <a:gd name="T18" fmla="*/ 2147483646 w 10944"/>
                <a:gd name="T19" fmla="*/ 2147483646 h 10652"/>
                <a:gd name="T20" fmla="*/ 2147483646 w 10944"/>
                <a:gd name="T21" fmla="*/ 2147483646 h 10652"/>
                <a:gd name="T22" fmla="*/ 2147483646 w 10944"/>
                <a:gd name="T23" fmla="*/ 1997793352 h 10652"/>
                <a:gd name="T24" fmla="*/ 2147483646 w 10944"/>
                <a:gd name="T25" fmla="*/ 1101535252 h 10652"/>
                <a:gd name="T26" fmla="*/ 2147483646 w 10944"/>
                <a:gd name="T27" fmla="*/ 422176360 h 10652"/>
                <a:gd name="T28" fmla="*/ 2147483646 w 10944"/>
                <a:gd name="T29" fmla="*/ 2348995 h 10652"/>
                <a:gd name="T30" fmla="*/ 2147483646 w 10944"/>
                <a:gd name="T31" fmla="*/ 558986835 h 10652"/>
                <a:gd name="T32" fmla="*/ 2147483646 w 10944"/>
                <a:gd name="T33" fmla="*/ 620348125 h 10652"/>
                <a:gd name="T34" fmla="*/ 2147483646 w 10944"/>
                <a:gd name="T35" fmla="*/ 1351552467 h 10652"/>
                <a:gd name="T36" fmla="*/ 2147483646 w 10944"/>
                <a:gd name="T37" fmla="*/ 2147483646 h 10652"/>
                <a:gd name="T38" fmla="*/ 2147483646 w 10944"/>
                <a:gd name="T39" fmla="*/ 2147483646 h 10652"/>
                <a:gd name="T40" fmla="*/ 2147483646 w 10944"/>
                <a:gd name="T41" fmla="*/ 2147483646 h 10652"/>
                <a:gd name="T42" fmla="*/ 2147483646 w 10944"/>
                <a:gd name="T43" fmla="*/ 2147483646 h 10652"/>
                <a:gd name="T44" fmla="*/ 2147483646 w 10944"/>
                <a:gd name="T45" fmla="*/ 2147483646 h 10652"/>
                <a:gd name="T46" fmla="*/ 2147483646 w 10944"/>
                <a:gd name="T47" fmla="*/ 2147483646 h 10652"/>
                <a:gd name="T48" fmla="*/ 2147483646 w 10944"/>
                <a:gd name="T49" fmla="*/ 2147483646 h 10652"/>
                <a:gd name="T50" fmla="*/ 2147483646 w 10944"/>
                <a:gd name="T51" fmla="*/ 2147483646 h 10652"/>
                <a:gd name="T52" fmla="*/ 2147483646 w 10944"/>
                <a:gd name="T53" fmla="*/ 2147483646 h 10652"/>
                <a:gd name="T54" fmla="*/ 434246325 w 10944"/>
                <a:gd name="T55" fmla="*/ 2147483646 h 10652"/>
                <a:gd name="T56" fmla="*/ 1801221118 w 10944"/>
                <a:gd name="T57" fmla="*/ 2147483646 h 10652"/>
                <a:gd name="T58" fmla="*/ 2147483646 w 10944"/>
                <a:gd name="T59" fmla="*/ 2147483646 h 10652"/>
                <a:gd name="T60" fmla="*/ 2147483646 w 10944"/>
                <a:gd name="T61" fmla="*/ 2147483646 h 10652"/>
                <a:gd name="T62" fmla="*/ 2147483646 w 10944"/>
                <a:gd name="T63" fmla="*/ 2147483646 h 10652"/>
                <a:gd name="T64" fmla="*/ 2147483646 w 10944"/>
                <a:gd name="T65" fmla="*/ 2147483646 h 10652"/>
                <a:gd name="T66" fmla="*/ 827358637 w 10944"/>
                <a:gd name="T67" fmla="*/ 2147483646 h 10652"/>
                <a:gd name="T68" fmla="*/ 1202504557 w 10944"/>
                <a:gd name="T69" fmla="*/ 2147483646 h 10652"/>
                <a:gd name="T70" fmla="*/ 2147483646 w 10944"/>
                <a:gd name="T71" fmla="*/ 2147483646 h 10652"/>
                <a:gd name="T72" fmla="*/ 2147483646 w 10944"/>
                <a:gd name="T73" fmla="*/ 2147483646 h 10652"/>
                <a:gd name="T74" fmla="*/ 2147483646 w 10944"/>
                <a:gd name="T75" fmla="*/ 2147483646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3" name="Freeform 296"/>
            <p:cNvSpPr>
              <a:spLocks/>
            </p:cNvSpPr>
            <p:nvPr/>
          </p:nvSpPr>
          <p:spPr bwMode="auto">
            <a:xfrm>
              <a:off x="6264275" y="2636837"/>
              <a:ext cx="730250" cy="890588"/>
            </a:xfrm>
            <a:custGeom>
              <a:avLst/>
              <a:gdLst>
                <a:gd name="T0" fmla="*/ 43475790 w 10736"/>
                <a:gd name="T1" fmla="*/ 36857519 h 10000"/>
                <a:gd name="T2" fmla="*/ 44151285 w 10736"/>
                <a:gd name="T3" fmla="*/ 41259517 h 10000"/>
                <a:gd name="T4" fmla="*/ 49670740 w 10736"/>
                <a:gd name="T5" fmla="*/ 32122440 h 10000"/>
                <a:gd name="T6" fmla="*/ 49009121 w 10736"/>
                <a:gd name="T7" fmla="*/ 26808391 h 10000"/>
                <a:gd name="T8" fmla="*/ 46520040 w 10736"/>
                <a:gd name="T9" fmla="*/ 22128796 h 10000"/>
                <a:gd name="T10" fmla="*/ 41986042 w 10736"/>
                <a:gd name="T11" fmla="*/ 20145902 h 10000"/>
                <a:gd name="T12" fmla="*/ 40681305 w 10736"/>
                <a:gd name="T13" fmla="*/ 25642433 h 10000"/>
                <a:gd name="T14" fmla="*/ 39034298 w 10736"/>
                <a:gd name="T15" fmla="*/ 27434920 h 10000"/>
                <a:gd name="T16" fmla="*/ 38224602 w 10736"/>
                <a:gd name="T17" fmla="*/ 24976184 h 10000"/>
                <a:gd name="T18" fmla="*/ 33561028 w 10736"/>
                <a:gd name="T19" fmla="*/ 24999963 h 10000"/>
                <a:gd name="T20" fmla="*/ 31497609 w 10736"/>
                <a:gd name="T21" fmla="*/ 27506345 h 10000"/>
                <a:gd name="T22" fmla="*/ 28397787 w 10736"/>
                <a:gd name="T23" fmla="*/ 26673556 h 10000"/>
                <a:gd name="T24" fmla="*/ 19616626 w 10736"/>
                <a:gd name="T25" fmla="*/ 21668808 h 10000"/>
                <a:gd name="T26" fmla="*/ 18584917 w 10736"/>
                <a:gd name="T27" fmla="*/ 14998393 h 10000"/>
                <a:gd name="T28" fmla="*/ 18584917 w 10736"/>
                <a:gd name="T29" fmla="*/ 9168782 h 10000"/>
                <a:gd name="T30" fmla="*/ 19584249 w 10736"/>
                <a:gd name="T31" fmla="*/ 4766783 h 10000"/>
                <a:gd name="T32" fmla="*/ 16521430 w 10736"/>
                <a:gd name="T33" fmla="*/ 0 h 10000"/>
                <a:gd name="T34" fmla="*/ 14971553 w 10736"/>
                <a:gd name="T35" fmla="*/ 832789 h 10000"/>
                <a:gd name="T36" fmla="*/ 9808313 w 10736"/>
                <a:gd name="T37" fmla="*/ 3331244 h 10000"/>
                <a:gd name="T38" fmla="*/ 11358190 w 10736"/>
                <a:gd name="T39" fmla="*/ 9168782 h 10000"/>
                <a:gd name="T40" fmla="*/ 9294771 w 10736"/>
                <a:gd name="T41" fmla="*/ 16671985 h 10000"/>
                <a:gd name="T42" fmla="*/ 4131531 w 10736"/>
                <a:gd name="T43" fmla="*/ 24167174 h 10000"/>
                <a:gd name="T44" fmla="*/ 3613364 w 10736"/>
                <a:gd name="T45" fmla="*/ 30004711 h 10000"/>
                <a:gd name="T46" fmla="*/ 3099821 w 10736"/>
                <a:gd name="T47" fmla="*/ 35001533 h 10000"/>
                <a:gd name="T48" fmla="*/ 0 w 10736"/>
                <a:gd name="T49" fmla="*/ 36667200 h 10000"/>
                <a:gd name="T50" fmla="*/ 3613364 w 10736"/>
                <a:gd name="T51" fmla="*/ 44170315 h 10000"/>
                <a:gd name="T52" fmla="*/ 7740201 w 10736"/>
                <a:gd name="T53" fmla="*/ 56670341 h 10000"/>
                <a:gd name="T54" fmla="*/ 11871732 w 10736"/>
                <a:gd name="T55" fmla="*/ 70978706 h 10000"/>
                <a:gd name="T56" fmla="*/ 14971553 w 10736"/>
                <a:gd name="T57" fmla="*/ 79314699 h 10000"/>
                <a:gd name="T58" fmla="*/ 18584917 w 10736"/>
                <a:gd name="T59" fmla="*/ 72644373 h 10000"/>
                <a:gd name="T60" fmla="*/ 19616626 w 10736"/>
                <a:gd name="T61" fmla="*/ 63483517 h 10000"/>
                <a:gd name="T62" fmla="*/ 23748157 w 10736"/>
                <a:gd name="T63" fmla="*/ 53339096 h 10000"/>
                <a:gd name="T64" fmla="*/ 30715733 w 10736"/>
                <a:gd name="T65" fmla="*/ 46597345 h 10000"/>
                <a:gd name="T66" fmla="*/ 37299342 w 10736"/>
                <a:gd name="T67" fmla="*/ 42084380 h 10000"/>
                <a:gd name="T68" fmla="*/ 36799675 w 10736"/>
                <a:gd name="T69" fmla="*/ 34842920 h 10000"/>
                <a:gd name="T70" fmla="*/ 38913972 w 10736"/>
                <a:gd name="T71" fmla="*/ 33534290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4" name="Freeform 297"/>
            <p:cNvSpPr>
              <a:spLocks/>
            </p:cNvSpPr>
            <p:nvPr/>
          </p:nvSpPr>
          <p:spPr bwMode="auto">
            <a:xfrm>
              <a:off x="6002338" y="2605086"/>
              <a:ext cx="354012" cy="274639"/>
            </a:xfrm>
            <a:custGeom>
              <a:avLst/>
              <a:gdLst>
                <a:gd name="T0" fmla="*/ 2147483646 w 10348"/>
                <a:gd name="T1" fmla="*/ 127370832 h 11017"/>
                <a:gd name="T2" fmla="*/ 2147483646 w 10348"/>
                <a:gd name="T3" fmla="*/ 455278234 h 11017"/>
                <a:gd name="T4" fmla="*/ 2147483646 w 10348"/>
                <a:gd name="T5" fmla="*/ 455278234 h 11017"/>
                <a:gd name="T6" fmla="*/ 2147483646 w 10348"/>
                <a:gd name="T7" fmla="*/ 113815526 h 11017"/>
                <a:gd name="T8" fmla="*/ 2147483646 w 10348"/>
                <a:gd name="T9" fmla="*/ 0 h 11017"/>
                <a:gd name="T10" fmla="*/ 2147483646 w 10348"/>
                <a:gd name="T11" fmla="*/ 341462085 h 11017"/>
                <a:gd name="T12" fmla="*/ 2147483646 w 10348"/>
                <a:gd name="T13" fmla="*/ 569480901 h 11017"/>
                <a:gd name="T14" fmla="*/ 2147483646 w 10348"/>
                <a:gd name="T15" fmla="*/ 449081292 h 11017"/>
                <a:gd name="T16" fmla="*/ 2147483646 w 10348"/>
                <a:gd name="T17" fmla="*/ 455278234 h 11017"/>
                <a:gd name="T18" fmla="*/ 2147483646 w 10348"/>
                <a:gd name="T19" fmla="*/ 455278234 h 11017"/>
                <a:gd name="T20" fmla="*/ 2147483646 w 10348"/>
                <a:gd name="T21" fmla="*/ 341462085 h 11017"/>
                <a:gd name="T22" fmla="*/ 2147483646 w 10348"/>
                <a:gd name="T23" fmla="*/ 910942986 h 11017"/>
                <a:gd name="T24" fmla="*/ 2147483646 w 10348"/>
                <a:gd name="T25" fmla="*/ 1138590192 h 11017"/>
                <a:gd name="T26" fmla="*/ 2147483646 w 10348"/>
                <a:gd name="T27" fmla="*/ 1366221220 h 11017"/>
                <a:gd name="T28" fmla="*/ 1666989379 w 10348"/>
                <a:gd name="T29" fmla="*/ 1252405693 h 11017"/>
                <a:gd name="T30" fmla="*/ 785608426 w 10348"/>
                <a:gd name="T31" fmla="*/ 1101813130 h 11017"/>
                <a:gd name="T32" fmla="*/ 487236657 w 10348"/>
                <a:gd name="T33" fmla="*/ 1821886594 h 11017"/>
                <a:gd name="T34" fmla="*/ 476265638 w 10348"/>
                <a:gd name="T35" fmla="*/ 2147483646 h 11017"/>
                <a:gd name="T36" fmla="*/ 0 w 10348"/>
                <a:gd name="T37" fmla="*/ 2147483646 h 11017"/>
                <a:gd name="T38" fmla="*/ 1094910263 w 10348"/>
                <a:gd name="T39" fmla="*/ 2147483646 h 11017"/>
                <a:gd name="T40" fmla="*/ 1071648001 w 10348"/>
                <a:gd name="T41" fmla="*/ 2147483646 h 11017"/>
                <a:gd name="T42" fmla="*/ 645991505 w 10348"/>
                <a:gd name="T43" fmla="*/ 2147483646 h 11017"/>
                <a:gd name="T44" fmla="*/ 1868186495 w 10348"/>
                <a:gd name="T45" fmla="*/ 2147483646 h 11017"/>
                <a:gd name="T46" fmla="*/ 2147483646 w 10348"/>
                <a:gd name="T47" fmla="*/ 2147483646 h 11017"/>
                <a:gd name="T48" fmla="*/ 2147483646 w 10348"/>
                <a:gd name="T49" fmla="*/ 2147483646 h 11017"/>
                <a:gd name="T50" fmla="*/ 2147483646 w 10348"/>
                <a:gd name="T51" fmla="*/ 2147483646 h 11017"/>
                <a:gd name="T52" fmla="*/ 2147483646 w 10348"/>
                <a:gd name="T53" fmla="*/ 2147483646 h 11017"/>
                <a:gd name="T54" fmla="*/ 2147483646 w 10348"/>
                <a:gd name="T55" fmla="*/ 2147483646 h 11017"/>
                <a:gd name="T56" fmla="*/ 2147483646 w 10348"/>
                <a:gd name="T57" fmla="*/ 2147483646 h 11017"/>
                <a:gd name="T58" fmla="*/ 2147483646 w 10348"/>
                <a:gd name="T59" fmla="*/ 2147483646 h 11017"/>
                <a:gd name="T60" fmla="*/ 2147483646 w 10348"/>
                <a:gd name="T61" fmla="*/ 2147483646 h 11017"/>
                <a:gd name="T62" fmla="*/ 2147483646 w 10348"/>
                <a:gd name="T63" fmla="*/ 2147483646 h 11017"/>
                <a:gd name="T64" fmla="*/ 2147483646 w 10348"/>
                <a:gd name="T65" fmla="*/ 1910544014 h 11017"/>
                <a:gd name="T66" fmla="*/ 2147483646 w 10348"/>
                <a:gd name="T67" fmla="*/ 1644586688 h 11017"/>
                <a:gd name="T68" fmla="*/ 2147483646 w 10348"/>
                <a:gd name="T69" fmla="*/ 1240012457 h 11017"/>
                <a:gd name="T70" fmla="*/ 2147483646 w 10348"/>
                <a:gd name="T71" fmla="*/ 797127484 h 11017"/>
                <a:gd name="T72" fmla="*/ 2147483646 w 10348"/>
                <a:gd name="T73" fmla="*/ 683311958 h 11017"/>
                <a:gd name="T74" fmla="*/ 2147483646 w 10348"/>
                <a:gd name="T75" fmla="*/ 341462085 h 11017"/>
                <a:gd name="T76" fmla="*/ 2147483646 w 10348"/>
                <a:gd name="T77" fmla="*/ 127370832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5" name="Freeform 298"/>
            <p:cNvSpPr>
              <a:spLocks/>
            </p:cNvSpPr>
            <p:nvPr/>
          </p:nvSpPr>
          <p:spPr bwMode="auto">
            <a:xfrm>
              <a:off x="6797677" y="3014662"/>
              <a:ext cx="112713" cy="138113"/>
            </a:xfrm>
            <a:custGeom>
              <a:avLst/>
              <a:gdLst>
                <a:gd name="T0" fmla="*/ 2147483646 w 90"/>
                <a:gd name="T1" fmla="*/ 2147483646 h 78"/>
                <a:gd name="T2" fmla="*/ 2147483646 w 90"/>
                <a:gd name="T3" fmla="*/ 2147483646 h 78"/>
                <a:gd name="T4" fmla="*/ 2147483646 w 90"/>
                <a:gd name="T5" fmla="*/ 2147483646 h 78"/>
                <a:gd name="T6" fmla="*/ 2147483646 w 90"/>
                <a:gd name="T7" fmla="*/ 2147483646 h 78"/>
                <a:gd name="T8" fmla="*/ 2147483646 w 90"/>
                <a:gd name="T9" fmla="*/ 0 h 78"/>
                <a:gd name="T10" fmla="*/ 2147483646 w 90"/>
                <a:gd name="T11" fmla="*/ 0 h 78"/>
                <a:gd name="T12" fmla="*/ 2147483646 w 90"/>
                <a:gd name="T13" fmla="*/ 2147483646 h 78"/>
                <a:gd name="T14" fmla="*/ 0 w 90"/>
                <a:gd name="T15" fmla="*/ 2147483646 h 78"/>
                <a:gd name="T16" fmla="*/ 2147483646 w 90"/>
                <a:gd name="T17" fmla="*/ 2147483646 h 78"/>
                <a:gd name="T18" fmla="*/ 2147483646 w 90"/>
                <a:gd name="T19" fmla="*/ 2147483646 h 78"/>
                <a:gd name="T20" fmla="*/ 2147483646 w 90"/>
                <a:gd name="T21" fmla="*/ 2147483646 h 78"/>
                <a:gd name="T22" fmla="*/ 2147483646 w 90"/>
                <a:gd name="T23" fmla="*/ 2147483646 h 78"/>
                <a:gd name="T24" fmla="*/ 2147483646 w 90"/>
                <a:gd name="T25" fmla="*/ 2147483646 h 78"/>
                <a:gd name="T26" fmla="*/ 2147483646 w 90"/>
                <a:gd name="T27" fmla="*/ 2147483646 h 78"/>
                <a:gd name="T28" fmla="*/ 2147483646 w 90"/>
                <a:gd name="T29" fmla="*/ 2147483646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6" name="Freeform 331"/>
            <p:cNvSpPr>
              <a:spLocks/>
            </p:cNvSpPr>
            <p:nvPr/>
          </p:nvSpPr>
          <p:spPr bwMode="auto">
            <a:xfrm>
              <a:off x="6554788" y="2832099"/>
              <a:ext cx="214312" cy="120651"/>
            </a:xfrm>
            <a:custGeom>
              <a:avLst/>
              <a:gdLst>
                <a:gd name="T0" fmla="*/ 2147483646 w 10000"/>
                <a:gd name="T1" fmla="*/ 2147483646 h 11631"/>
                <a:gd name="T2" fmla="*/ 2147483646 w 10000"/>
                <a:gd name="T3" fmla="*/ 2094439447 h 11631"/>
                <a:gd name="T4" fmla="*/ 2147483646 w 10000"/>
                <a:gd name="T5" fmla="*/ 545154810 h 11631"/>
                <a:gd name="T6" fmla="*/ 2147483646 w 10000"/>
                <a:gd name="T7" fmla="*/ 0 h 11631"/>
                <a:gd name="T8" fmla="*/ 0 w 10000"/>
                <a:gd name="T9" fmla="*/ 2147483646 h 11631"/>
                <a:gd name="T10" fmla="*/ 2147483646 w 10000"/>
                <a:gd name="T11" fmla="*/ 2147483646 h 11631"/>
                <a:gd name="T12" fmla="*/ 2147483646 w 10000"/>
                <a:gd name="T13" fmla="*/ 2147483646 h 11631"/>
                <a:gd name="T14" fmla="*/ 2147483646 w 10000"/>
                <a:gd name="T15" fmla="*/ 2147483646 h 11631"/>
                <a:gd name="T16" fmla="*/ 2147483646 w 10000"/>
                <a:gd name="T17" fmla="*/ 2147483646 h 11631"/>
                <a:gd name="T18" fmla="*/ 2147483646 w 10000"/>
                <a:gd name="T19" fmla="*/ 2147483646 h 11631"/>
                <a:gd name="T20" fmla="*/ 2147483646 w 10000"/>
                <a:gd name="T21" fmla="*/ 2147483646 h 11631"/>
                <a:gd name="T22" fmla="*/ 2147483646 w 10000"/>
                <a:gd name="T23" fmla="*/ 2147483646 h 11631"/>
                <a:gd name="T24" fmla="*/ 2147483646 w 10000"/>
                <a:gd name="T25" fmla="*/ 2147483646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7" name="Freeform 447"/>
            <p:cNvSpPr>
              <a:spLocks/>
            </p:cNvSpPr>
            <p:nvPr/>
          </p:nvSpPr>
          <p:spPr bwMode="auto">
            <a:xfrm>
              <a:off x="6902452" y="2968625"/>
              <a:ext cx="269875" cy="488951"/>
            </a:xfrm>
            <a:custGeom>
              <a:avLst/>
              <a:gdLst>
                <a:gd name="T0" fmla="*/ 1293612372 w 12864"/>
                <a:gd name="T1" fmla="*/ 0 h 10000"/>
                <a:gd name="T2" fmla="*/ 1011967180 w 12864"/>
                <a:gd name="T3" fmla="*/ 2147483646 h 10000"/>
                <a:gd name="T4" fmla="*/ 874630155 w 12864"/>
                <a:gd name="T5" fmla="*/ 2147483646 h 10000"/>
                <a:gd name="T6" fmla="*/ 831178203 w 12864"/>
                <a:gd name="T7" fmla="*/ 2147483646 h 10000"/>
                <a:gd name="T8" fmla="*/ 358854491 w 12864"/>
                <a:gd name="T9" fmla="*/ 2147483646 h 10000"/>
                <a:gd name="T10" fmla="*/ 70025639 w 12864"/>
                <a:gd name="T11" fmla="*/ 2147483646 h 10000"/>
                <a:gd name="T12" fmla="*/ 0 w 12864"/>
                <a:gd name="T13" fmla="*/ 2147483646 h 10000"/>
                <a:gd name="T14" fmla="*/ 478343703 w 12864"/>
                <a:gd name="T15" fmla="*/ 2147483646 h 10000"/>
                <a:gd name="T16" fmla="*/ 370876432 w 12864"/>
                <a:gd name="T17" fmla="*/ 2147483646 h 10000"/>
                <a:gd name="T18" fmla="*/ 921572691 w 12864"/>
                <a:gd name="T19" fmla="*/ 2147483646 h 10000"/>
                <a:gd name="T20" fmla="*/ 1237556645 w 12864"/>
                <a:gd name="T21" fmla="*/ 2147483646 h 10000"/>
                <a:gd name="T22" fmla="*/ 1061624411 w 12864"/>
                <a:gd name="T23" fmla="*/ 2147483646 h 10000"/>
                <a:gd name="T24" fmla="*/ 1177817116 w 12864"/>
                <a:gd name="T25" fmla="*/ 2147483646 h 10000"/>
                <a:gd name="T26" fmla="*/ 1296336297 w 12864"/>
                <a:gd name="T27" fmla="*/ 2147483646 h 10000"/>
                <a:gd name="T28" fmla="*/ 1433082236 w 12864"/>
                <a:gd name="T29" fmla="*/ 2147483646 h 10000"/>
                <a:gd name="T30" fmla="*/ 1465667125 w 12864"/>
                <a:gd name="T31" fmla="*/ 2147483646 h 10000"/>
                <a:gd name="T32" fmla="*/ 1747127470 w 12864"/>
                <a:gd name="T33" fmla="*/ 2147483646 h 10000"/>
                <a:gd name="T34" fmla="*/ 1625118103 w 12864"/>
                <a:gd name="T35" fmla="*/ 2147483646 h 10000"/>
                <a:gd name="T36" fmla="*/ 1426296004 w 12864"/>
                <a:gd name="T37" fmla="*/ 2147483646 h 10000"/>
                <a:gd name="T38" fmla="*/ 1525610004 w 12864"/>
                <a:gd name="T39" fmla="*/ 2147483646 h 10000"/>
                <a:gd name="T40" fmla="*/ 1508925419 w 12864"/>
                <a:gd name="T41" fmla="*/ 2147483646 h 10000"/>
                <a:gd name="T42" fmla="*/ 1243955582 w 12864"/>
                <a:gd name="T43" fmla="*/ 2147483646 h 10000"/>
                <a:gd name="T44" fmla="*/ 1376445116 w 12864"/>
                <a:gd name="T45" fmla="*/ 2147483646 h 10000"/>
                <a:gd name="T46" fmla="*/ 1535499106 w 12864"/>
                <a:gd name="T47" fmla="*/ 2147483646 h 10000"/>
                <a:gd name="T48" fmla="*/ 1878647414 w 12864"/>
                <a:gd name="T49" fmla="*/ 2147483646 h 10000"/>
                <a:gd name="T50" fmla="*/ 2003177775 w 12864"/>
                <a:gd name="T51" fmla="*/ 2147483646 h 10000"/>
                <a:gd name="T52" fmla="*/ 2147483646 w 12864"/>
                <a:gd name="T53" fmla="*/ 2147483646 h 10000"/>
                <a:gd name="T54" fmla="*/ 2147483646 w 12864"/>
                <a:gd name="T55" fmla="*/ 2147483646 h 10000"/>
                <a:gd name="T56" fmla="*/ 2147483646 w 12864"/>
                <a:gd name="T57" fmla="*/ 2147483646 h 10000"/>
                <a:gd name="T58" fmla="*/ 2143802098 w 12864"/>
                <a:gd name="T59" fmla="*/ 2147483646 h 10000"/>
                <a:gd name="T60" fmla="*/ 1844502730 w 12864"/>
                <a:gd name="T61" fmla="*/ 2147483646 h 10000"/>
                <a:gd name="T62" fmla="*/ 1508731320 w 12864"/>
                <a:gd name="T63" fmla="*/ 2147483646 h 10000"/>
                <a:gd name="T64" fmla="*/ 1441226277 w 12864"/>
                <a:gd name="T65" fmla="*/ 2147483646 h 10000"/>
                <a:gd name="T66" fmla="*/ 1376445116 w 12864"/>
                <a:gd name="T67" fmla="*/ 2147483646 h 10000"/>
                <a:gd name="T68" fmla="*/ 1525610004 w 12864"/>
                <a:gd name="T69" fmla="*/ 2147483646 h 10000"/>
                <a:gd name="T70" fmla="*/ 1525610004 w 12864"/>
                <a:gd name="T71" fmla="*/ 2147483646 h 10000"/>
                <a:gd name="T72" fmla="*/ 1293612372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198" name="Freeform 241"/>
            <p:cNvSpPr>
              <a:spLocks/>
            </p:cNvSpPr>
            <p:nvPr/>
          </p:nvSpPr>
          <p:spPr bwMode="auto">
            <a:xfrm>
              <a:off x="6789738" y="2901950"/>
              <a:ext cx="88900" cy="49212"/>
            </a:xfrm>
            <a:custGeom>
              <a:avLst/>
              <a:gdLst>
                <a:gd name="T0" fmla="*/ 0 w 348468"/>
                <a:gd name="T1" fmla="*/ 595 h 191264"/>
                <a:gd name="T2" fmla="*/ 432 w 348468"/>
                <a:gd name="T3" fmla="*/ 836 h 191264"/>
                <a:gd name="T4" fmla="*/ 687 w 348468"/>
                <a:gd name="T5" fmla="*/ 710 h 191264"/>
                <a:gd name="T6" fmla="*/ 920 w 348468"/>
                <a:gd name="T7" fmla="*/ 824 h 191264"/>
                <a:gd name="T8" fmla="*/ 1375 w 348468"/>
                <a:gd name="T9" fmla="*/ 733 h 191264"/>
                <a:gd name="T10" fmla="*/ 1475 w 348468"/>
                <a:gd name="T11" fmla="*/ 458 h 191264"/>
                <a:gd name="T12" fmla="*/ 1075 w 348468"/>
                <a:gd name="T13" fmla="*/ 23 h 191264"/>
                <a:gd name="T14" fmla="*/ 709 w 348468"/>
                <a:gd name="T15" fmla="*/ 92 h 191264"/>
                <a:gd name="T16" fmla="*/ 488 w 348468"/>
                <a:gd name="T17" fmla="*/ 0 h 191264"/>
                <a:gd name="T18" fmla="*/ 122 w 348468"/>
                <a:gd name="T19" fmla="*/ 321 h 191264"/>
                <a:gd name="T20" fmla="*/ 0 w 348468"/>
                <a:gd name="T21" fmla="*/ 595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199" name="Freeform 448"/>
            <p:cNvSpPr>
              <a:spLocks/>
            </p:cNvSpPr>
            <p:nvPr/>
          </p:nvSpPr>
          <p:spPr bwMode="auto">
            <a:xfrm>
              <a:off x="7129465" y="3544886"/>
              <a:ext cx="128587" cy="147639"/>
            </a:xfrm>
            <a:custGeom>
              <a:avLst/>
              <a:gdLst>
                <a:gd name="T0" fmla="*/ 0 w 675"/>
                <a:gd name="T1" fmla="*/ 2147483646 h 773"/>
                <a:gd name="T2" fmla="*/ 2147483646 w 675"/>
                <a:gd name="T3" fmla="*/ 2147483646 h 773"/>
                <a:gd name="T4" fmla="*/ 2147483646 w 675"/>
                <a:gd name="T5" fmla="*/ 2147483646 h 773"/>
                <a:gd name="T6" fmla="*/ 2147483646 w 675"/>
                <a:gd name="T7" fmla="*/ 2147483646 h 773"/>
                <a:gd name="T8" fmla="*/ 2147483646 w 675"/>
                <a:gd name="T9" fmla="*/ 2147483646 h 773"/>
                <a:gd name="T10" fmla="*/ 2147483646 w 675"/>
                <a:gd name="T11" fmla="*/ 2147483646 h 773"/>
                <a:gd name="T12" fmla="*/ 2147483646 w 675"/>
                <a:gd name="T13" fmla="*/ 2147483646 h 773"/>
                <a:gd name="T14" fmla="*/ 2147483646 w 675"/>
                <a:gd name="T15" fmla="*/ 2147483646 h 773"/>
                <a:gd name="T16" fmla="*/ 2147483646 w 675"/>
                <a:gd name="T17" fmla="*/ 2147483646 h 773"/>
                <a:gd name="T18" fmla="*/ 2147483646 w 675"/>
                <a:gd name="T19" fmla="*/ 2147483646 h 773"/>
                <a:gd name="T20" fmla="*/ 2147483646 w 675"/>
                <a:gd name="T21" fmla="*/ 2147483646 h 773"/>
                <a:gd name="T22" fmla="*/ 2147483646 w 675"/>
                <a:gd name="T23" fmla="*/ 2147483646 h 773"/>
                <a:gd name="T24" fmla="*/ 2147483646 w 675"/>
                <a:gd name="T25" fmla="*/ 2147483646 h 773"/>
                <a:gd name="T26" fmla="*/ 2147483646 w 675"/>
                <a:gd name="T27" fmla="*/ 0 h 773"/>
                <a:gd name="T28" fmla="*/ 0 w 675"/>
                <a:gd name="T29" fmla="*/ 2147483646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200" name="Freeform 330"/>
            <p:cNvSpPr>
              <a:spLocks/>
            </p:cNvSpPr>
            <p:nvPr/>
          </p:nvSpPr>
          <p:spPr bwMode="auto">
            <a:xfrm>
              <a:off x="7164390" y="3087688"/>
              <a:ext cx="200025" cy="392113"/>
            </a:xfrm>
            <a:custGeom>
              <a:avLst/>
              <a:gdLst>
                <a:gd name="T0" fmla="*/ 2147483646 w 138"/>
                <a:gd name="T1" fmla="*/ 0 h 271"/>
                <a:gd name="T2" fmla="*/ 2147483646 w 138"/>
                <a:gd name="T3" fmla="*/ 0 h 271"/>
                <a:gd name="T4" fmla="*/ 0 w 138"/>
                <a:gd name="T5" fmla="*/ 2147483646 h 271"/>
                <a:gd name="T6" fmla="*/ 2147483646 w 138"/>
                <a:gd name="T7" fmla="*/ 2147483646 h 271"/>
                <a:gd name="T8" fmla="*/ 2147483646 w 138"/>
                <a:gd name="T9" fmla="*/ 2147483646 h 271"/>
                <a:gd name="T10" fmla="*/ 2147483646 w 138"/>
                <a:gd name="T11" fmla="*/ 2147483646 h 271"/>
                <a:gd name="T12" fmla="*/ 2147483646 w 138"/>
                <a:gd name="T13" fmla="*/ 2147483646 h 271"/>
                <a:gd name="T14" fmla="*/ 2147483646 w 138"/>
                <a:gd name="T15" fmla="*/ 2147483646 h 271"/>
                <a:gd name="T16" fmla="*/ 2147483646 w 138"/>
                <a:gd name="T17" fmla="*/ 2147483646 h 271"/>
                <a:gd name="T18" fmla="*/ 2147483646 w 138"/>
                <a:gd name="T19" fmla="*/ 2147483646 h 271"/>
                <a:gd name="T20" fmla="*/ 2147483646 w 138"/>
                <a:gd name="T21" fmla="*/ 2147483646 h 271"/>
                <a:gd name="T22" fmla="*/ 2147483646 w 138"/>
                <a:gd name="T23" fmla="*/ 2147483646 h 271"/>
                <a:gd name="T24" fmla="*/ 2147483646 w 138"/>
                <a:gd name="T25" fmla="*/ 2147483646 h 271"/>
                <a:gd name="T26" fmla="*/ 2147483646 w 138"/>
                <a:gd name="T27" fmla="*/ 2147483646 h 271"/>
                <a:gd name="T28" fmla="*/ 2147483646 w 138"/>
                <a:gd name="T29" fmla="*/ 2147483646 h 271"/>
                <a:gd name="T30" fmla="*/ 2147483646 w 138"/>
                <a:gd name="T31" fmla="*/ 2147483646 h 271"/>
                <a:gd name="T32" fmla="*/ 2147483646 w 138"/>
                <a:gd name="T33" fmla="*/ 2147483646 h 271"/>
                <a:gd name="T34" fmla="*/ 2147483646 w 138"/>
                <a:gd name="T35" fmla="*/ 2147483646 h 271"/>
                <a:gd name="T36" fmla="*/ 2147483646 w 138"/>
                <a:gd name="T37" fmla="*/ 2147483646 h 271"/>
                <a:gd name="T38" fmla="*/ 2147483646 w 138"/>
                <a:gd name="T39" fmla="*/ 2147483646 h 271"/>
                <a:gd name="T40" fmla="*/ 2147483646 w 138"/>
                <a:gd name="T41" fmla="*/ 2147483646 h 271"/>
                <a:gd name="T42" fmla="*/ 2147483646 w 138"/>
                <a:gd name="T43" fmla="*/ 2147483646 h 271"/>
                <a:gd name="T44" fmla="*/ 2147483646 w 138"/>
                <a:gd name="T45" fmla="*/ 2147483646 h 271"/>
                <a:gd name="T46" fmla="*/ 2147483646 w 138"/>
                <a:gd name="T47" fmla="*/ 2147483646 h 271"/>
                <a:gd name="T48" fmla="*/ 2147483646 w 138"/>
                <a:gd name="T49" fmla="*/ 2147483646 h 271"/>
                <a:gd name="T50" fmla="*/ 2147483646 w 138"/>
                <a:gd name="T51" fmla="*/ 2147483646 h 271"/>
                <a:gd name="T52" fmla="*/ 2147483646 w 138"/>
                <a:gd name="T53" fmla="*/ 2147483646 h 271"/>
                <a:gd name="T54" fmla="*/ 2147483646 w 138"/>
                <a:gd name="T55" fmla="*/ 2147483646 h 271"/>
                <a:gd name="T56" fmla="*/ 2147483646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01" name="Freeform 446"/>
            <p:cNvSpPr>
              <a:spLocks/>
            </p:cNvSpPr>
            <p:nvPr/>
          </p:nvSpPr>
          <p:spPr bwMode="auto">
            <a:xfrm>
              <a:off x="7035800" y="3152773"/>
              <a:ext cx="222250" cy="400051"/>
            </a:xfrm>
            <a:custGeom>
              <a:avLst/>
              <a:gdLst>
                <a:gd name="T0" fmla="*/ 2147483646 w 107"/>
                <a:gd name="T1" fmla="*/ 2147483646 h 190"/>
                <a:gd name="T2" fmla="*/ 0 w 107"/>
                <a:gd name="T3" fmla="*/ 2147483646 h 190"/>
                <a:gd name="T4" fmla="*/ 2147483646 w 107"/>
                <a:gd name="T5" fmla="*/ 2147483646 h 190"/>
                <a:gd name="T6" fmla="*/ 2147483646 w 107"/>
                <a:gd name="T7" fmla="*/ 2147483646 h 190"/>
                <a:gd name="T8" fmla="*/ 2147483646 w 107"/>
                <a:gd name="T9" fmla="*/ 2147483646 h 190"/>
                <a:gd name="T10" fmla="*/ 2147483646 w 107"/>
                <a:gd name="T11" fmla="*/ 2147483646 h 190"/>
                <a:gd name="T12" fmla="*/ 2147483646 w 107"/>
                <a:gd name="T13" fmla="*/ 2147483646 h 190"/>
                <a:gd name="T14" fmla="*/ 2147483646 w 107"/>
                <a:gd name="T15" fmla="*/ 2147483646 h 190"/>
                <a:gd name="T16" fmla="*/ 2147483646 w 107"/>
                <a:gd name="T17" fmla="*/ 2147483646 h 190"/>
                <a:gd name="T18" fmla="*/ 2147483646 w 107"/>
                <a:gd name="T19" fmla="*/ 2147483646 h 190"/>
                <a:gd name="T20" fmla="*/ 2147483646 w 107"/>
                <a:gd name="T21" fmla="*/ 2147483646 h 190"/>
                <a:gd name="T22" fmla="*/ 2147483646 w 107"/>
                <a:gd name="T23" fmla="*/ 2147483646 h 190"/>
                <a:gd name="T24" fmla="*/ 2147483646 w 107"/>
                <a:gd name="T25" fmla="*/ 2147483646 h 190"/>
                <a:gd name="T26" fmla="*/ 2147483646 w 107"/>
                <a:gd name="T27" fmla="*/ 2147483646 h 190"/>
                <a:gd name="T28" fmla="*/ 2147483646 w 107"/>
                <a:gd name="T29" fmla="*/ 2147483646 h 190"/>
                <a:gd name="T30" fmla="*/ 2147483646 w 107"/>
                <a:gd name="T31" fmla="*/ 2147483646 h 190"/>
                <a:gd name="T32" fmla="*/ 2147483646 w 107"/>
                <a:gd name="T33" fmla="*/ 2147483646 h 190"/>
                <a:gd name="T34" fmla="*/ 2147483646 w 107"/>
                <a:gd name="T35" fmla="*/ 2147483646 h 190"/>
                <a:gd name="T36" fmla="*/ 2147483646 w 107"/>
                <a:gd name="T37" fmla="*/ 2147483646 h 190"/>
                <a:gd name="T38" fmla="*/ 2147483646 w 107"/>
                <a:gd name="T39" fmla="*/ 2147483646 h 190"/>
                <a:gd name="T40" fmla="*/ 2147483646 w 107"/>
                <a:gd name="T41" fmla="*/ 2147483646 h 190"/>
                <a:gd name="T42" fmla="*/ 2147483646 w 107"/>
                <a:gd name="T43" fmla="*/ 2147483646 h 190"/>
                <a:gd name="T44" fmla="*/ 2147483646 w 107"/>
                <a:gd name="T45" fmla="*/ 2147483646 h 190"/>
                <a:gd name="T46" fmla="*/ 2147483646 w 107"/>
                <a:gd name="T47" fmla="*/ 2147483646 h 190"/>
                <a:gd name="T48" fmla="*/ 2147483646 w 107"/>
                <a:gd name="T49" fmla="*/ 2147483646 h 190"/>
                <a:gd name="T50" fmla="*/ 2147483646 w 107"/>
                <a:gd name="T51" fmla="*/ 2147483646 h 190"/>
                <a:gd name="T52" fmla="*/ 2147483646 w 107"/>
                <a:gd name="T53" fmla="*/ 2147483646 h 190"/>
                <a:gd name="T54" fmla="*/ 2147483646 w 107"/>
                <a:gd name="T55" fmla="*/ 2147483646 h 190"/>
                <a:gd name="T56" fmla="*/ 2147483646 w 107"/>
                <a:gd name="T57" fmla="*/ 2147483646 h 190"/>
                <a:gd name="T58" fmla="*/ 2147483646 w 107"/>
                <a:gd name="T59" fmla="*/ 0 h 190"/>
                <a:gd name="T60" fmla="*/ 2147483646 w 107"/>
                <a:gd name="T61" fmla="*/ 2147483646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accent3">
                <a:lumMod val="60000"/>
                <a:lumOff val="40000"/>
              </a:schemeClr>
            </a:solidFill>
            <a:ln w="9525" cap="flat" cmpd="sng">
              <a:solidFill>
                <a:schemeClr val="bg2"/>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a:p>
          </p:txBody>
        </p:sp>
        <p:sp>
          <p:nvSpPr>
            <p:cNvPr id="202" name="Freeform 329"/>
            <p:cNvSpPr>
              <a:spLocks/>
            </p:cNvSpPr>
            <p:nvPr/>
          </p:nvSpPr>
          <p:spPr bwMode="auto">
            <a:xfrm>
              <a:off x="7102475" y="3113087"/>
              <a:ext cx="211138" cy="230188"/>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0 h 10000"/>
                <a:gd name="T20" fmla="*/ 2147483646 w 10000"/>
                <a:gd name="T21" fmla="*/ 0 h 10000"/>
                <a:gd name="T22" fmla="*/ 2147483646 w 10000"/>
                <a:gd name="T23" fmla="*/ 2147483646 h 10000"/>
                <a:gd name="T24" fmla="*/ 0 w 10000"/>
                <a:gd name="T25" fmla="*/ 2147483646 h 10000"/>
                <a:gd name="T26" fmla="*/ 1649038812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2147483646 w 10000"/>
                <a:gd name="T37" fmla="*/ 2147483646 h 10000"/>
                <a:gd name="T38" fmla="*/ 2147483646 w 10000"/>
                <a:gd name="T39" fmla="*/ 2147483646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03" name="Freeform 329"/>
            <p:cNvSpPr>
              <a:spLocks/>
            </p:cNvSpPr>
            <p:nvPr/>
          </p:nvSpPr>
          <p:spPr bwMode="auto">
            <a:xfrm>
              <a:off x="7165975" y="3327400"/>
              <a:ext cx="147638" cy="117475"/>
            </a:xfrm>
            <a:custGeom>
              <a:avLst/>
              <a:gdLst>
                <a:gd name="T0" fmla="*/ 2147483646 w 10000"/>
                <a:gd name="T1" fmla="*/ 495727010 h 6448"/>
                <a:gd name="T2" fmla="*/ 2147483646 w 10000"/>
                <a:gd name="T3" fmla="*/ 274643943 h 6448"/>
                <a:gd name="T4" fmla="*/ 2147483646 w 10000"/>
                <a:gd name="T5" fmla="*/ 0 h 6448"/>
                <a:gd name="T6" fmla="*/ 1183506868 w 10000"/>
                <a:gd name="T7" fmla="*/ 914091121 h 6448"/>
                <a:gd name="T8" fmla="*/ 0 w 10000"/>
                <a:gd name="T9" fmla="*/ 2147483646 h 6448"/>
                <a:gd name="T10" fmla="*/ 0 w 10000"/>
                <a:gd name="T11" fmla="*/ 2147483646 h 6448"/>
                <a:gd name="T12" fmla="*/ 1972543557 w 10000"/>
                <a:gd name="T13" fmla="*/ 2147483646 h 6448"/>
                <a:gd name="T14" fmla="*/ 2147483646 w 10000"/>
                <a:gd name="T15" fmla="*/ 2147483646 h 6448"/>
                <a:gd name="T16" fmla="*/ 2147483646 w 10000"/>
                <a:gd name="T17" fmla="*/ 2147483646 h 6448"/>
                <a:gd name="T18" fmla="*/ 2147483646 w 10000"/>
                <a:gd name="T19" fmla="*/ 2147483646 h 6448"/>
                <a:gd name="T20" fmla="*/ 2147483646 w 10000"/>
                <a:gd name="T21" fmla="*/ 2147483646 h 6448"/>
                <a:gd name="T22" fmla="*/ 2147483646 w 10000"/>
                <a:gd name="T23" fmla="*/ 2147483646 h 6448"/>
                <a:gd name="T24" fmla="*/ 2147483646 w 10000"/>
                <a:gd name="T25" fmla="*/ 914091121 h 6448"/>
                <a:gd name="T26" fmla="*/ 2147483646 w 10000"/>
                <a:gd name="T27" fmla="*/ 49572701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chemeClr val="accent3">
                <a:lumMod val="60000"/>
                <a:lumOff val="40000"/>
              </a:schemeClr>
            </a:solidFill>
            <a:ln w="9525">
              <a:solidFill>
                <a:schemeClr val="bg2"/>
              </a:solidFill>
              <a:round/>
              <a:headEnd/>
              <a:tailEnd/>
            </a:ln>
            <a:effectLst>
              <a:outerShdw blurRad="63500" sx="102000" sy="102000" algn="ctr" rotWithShape="0">
                <a:prstClr val="black">
                  <a:alpha val="40000"/>
                </a:prstClr>
              </a:outerShdw>
            </a:effectLst>
          </p:spPr>
          <p:txBody>
            <a:bodyPr/>
            <a:lstStyle/>
            <a:p>
              <a:endParaRPr lang="en-GB"/>
            </a:p>
          </p:txBody>
        </p:sp>
        <p:sp>
          <p:nvSpPr>
            <p:cNvPr id="204" name="Freeform 6"/>
            <p:cNvSpPr>
              <a:spLocks/>
            </p:cNvSpPr>
            <p:nvPr/>
          </p:nvSpPr>
          <p:spPr bwMode="auto">
            <a:xfrm>
              <a:off x="6191049" y="2544761"/>
              <a:ext cx="971752" cy="1058864"/>
            </a:xfrm>
            <a:custGeom>
              <a:avLst/>
              <a:gdLst>
                <a:gd name="T0" fmla="*/ 187262460 w 3445"/>
                <a:gd name="T1" fmla="*/ 2147483646 h 4003"/>
                <a:gd name="T2" fmla="*/ 742438866 w 3445"/>
                <a:gd name="T3" fmla="*/ 2147483646 h 4003"/>
                <a:gd name="T4" fmla="*/ 431804696 w 3445"/>
                <a:gd name="T5" fmla="*/ 2147483646 h 4003"/>
                <a:gd name="T6" fmla="*/ 1185258390 w 3445"/>
                <a:gd name="T7" fmla="*/ 1998605927 h 4003"/>
                <a:gd name="T8" fmla="*/ 1806526730 w 3445"/>
                <a:gd name="T9" fmla="*/ 1397931602 h 4003"/>
                <a:gd name="T10" fmla="*/ 1793307750 w 3445"/>
                <a:gd name="T11" fmla="*/ 973820089 h 4003"/>
                <a:gd name="T12" fmla="*/ 1614858933 w 3445"/>
                <a:gd name="T13" fmla="*/ 586112875 h 4003"/>
                <a:gd name="T14" fmla="*/ 1449627612 w 3445"/>
                <a:gd name="T15" fmla="*/ 107392888 h 4003"/>
                <a:gd name="T16" fmla="*/ 2147483646 w 3445"/>
                <a:gd name="T17" fmla="*/ 271212913 h 4003"/>
                <a:gd name="T18" fmla="*/ 2147483646 w 3445"/>
                <a:gd name="T19" fmla="*/ 396808626 h 4003"/>
                <a:gd name="T20" fmla="*/ 2147483646 w 3445"/>
                <a:gd name="T21" fmla="*/ 1068471539 h 4003"/>
                <a:gd name="T22" fmla="*/ 2147483646 w 3445"/>
                <a:gd name="T23" fmla="*/ 1221370139 h 4003"/>
                <a:gd name="T24" fmla="*/ 2147483646 w 3445"/>
                <a:gd name="T25" fmla="*/ 1598157277 h 4003"/>
                <a:gd name="T26" fmla="*/ 2147483646 w 3445"/>
                <a:gd name="T27" fmla="*/ 2147483646 h 4003"/>
                <a:gd name="T28" fmla="*/ 2147483646 w 3445"/>
                <a:gd name="T29" fmla="*/ 2147483646 h 4003"/>
                <a:gd name="T30" fmla="*/ 2147483646 w 3445"/>
                <a:gd name="T31" fmla="*/ 2147483646 h 4003"/>
                <a:gd name="T32" fmla="*/ 2147483646 w 3445"/>
                <a:gd name="T33" fmla="*/ 2147483646 h 4003"/>
                <a:gd name="T34" fmla="*/ 2147483646 w 3445"/>
                <a:gd name="T35" fmla="*/ 2147483646 h 4003"/>
                <a:gd name="T36" fmla="*/ 2147483646 w 3445"/>
                <a:gd name="T37" fmla="*/ 1820224452 h 4003"/>
                <a:gd name="T38" fmla="*/ 2147483646 w 3445"/>
                <a:gd name="T39" fmla="*/ 1998605927 h 4003"/>
                <a:gd name="T40" fmla="*/ 2147483646 w 3445"/>
                <a:gd name="T41" fmla="*/ 2147483646 h 4003"/>
                <a:gd name="T42" fmla="*/ 2147483646 w 3445"/>
                <a:gd name="T43" fmla="*/ 2147483646 h 4003"/>
                <a:gd name="T44" fmla="*/ 2147483646 w 3445"/>
                <a:gd name="T45" fmla="*/ 2147483646 h 4003"/>
                <a:gd name="T46" fmla="*/ 2147483646 w 3445"/>
                <a:gd name="T47" fmla="*/ 2147483646 h 4003"/>
                <a:gd name="T48" fmla="*/ 2147483646 w 3445"/>
                <a:gd name="T49" fmla="*/ 2147483646 h 4003"/>
                <a:gd name="T50" fmla="*/ 2147483646 w 3445"/>
                <a:gd name="T51" fmla="*/ 2147483646 h 4003"/>
                <a:gd name="T52" fmla="*/ 2147483646 w 3445"/>
                <a:gd name="T53" fmla="*/ 2147483646 h 4003"/>
                <a:gd name="T54" fmla="*/ 2147483646 w 3445"/>
                <a:gd name="T55" fmla="*/ 2147483646 h 4003"/>
                <a:gd name="T56" fmla="*/ 2147483646 w 3445"/>
                <a:gd name="T57" fmla="*/ 2147483646 h 4003"/>
                <a:gd name="T58" fmla="*/ 2147483646 w 3445"/>
                <a:gd name="T59" fmla="*/ 2147483646 h 4003"/>
                <a:gd name="T60" fmla="*/ 2147483646 w 3445"/>
                <a:gd name="T61" fmla="*/ 2147483646 h 4003"/>
                <a:gd name="T62" fmla="*/ 2147483646 w 3445"/>
                <a:gd name="T63" fmla="*/ 2147483646 h 4003"/>
                <a:gd name="T64" fmla="*/ 2147483646 w 3445"/>
                <a:gd name="T65" fmla="*/ 2147483646 h 4003"/>
                <a:gd name="T66" fmla="*/ 2147483646 w 3445"/>
                <a:gd name="T67" fmla="*/ 2147483646 h 4003"/>
                <a:gd name="T68" fmla="*/ 2147483646 w 3445"/>
                <a:gd name="T69" fmla="*/ 2147483646 h 4003"/>
                <a:gd name="T70" fmla="*/ 2147483646 w 3445"/>
                <a:gd name="T71" fmla="*/ 2147483646 h 4003"/>
                <a:gd name="T72" fmla="*/ 2147483646 w 3445"/>
                <a:gd name="T73" fmla="*/ 2147483646 h 4003"/>
                <a:gd name="T74" fmla="*/ 2147483646 w 3445"/>
                <a:gd name="T75" fmla="*/ 2147483646 h 4003"/>
                <a:gd name="T76" fmla="*/ 2147483646 w 3445"/>
                <a:gd name="T77" fmla="*/ 2147483646 h 4003"/>
                <a:gd name="T78" fmla="*/ 2147483646 w 3445"/>
                <a:gd name="T79" fmla="*/ 2147483646 h 4003"/>
                <a:gd name="T80" fmla="*/ 2147483646 w 3445"/>
                <a:gd name="T81" fmla="*/ 2147483646 h 4003"/>
                <a:gd name="T82" fmla="*/ 1848384857 w 3445"/>
                <a:gd name="T83" fmla="*/ 2147483646 h 4003"/>
                <a:gd name="T84" fmla="*/ 1348285558 w 3445"/>
                <a:gd name="T85" fmla="*/ 2147483646 h 4003"/>
                <a:gd name="T86" fmla="*/ 1185258390 w 3445"/>
                <a:gd name="T87" fmla="*/ 2147483646 h 4003"/>
                <a:gd name="T88" fmla="*/ 1119164971 w 3445"/>
                <a:gd name="T89" fmla="*/ 2147483646 h 4003"/>
                <a:gd name="T90" fmla="*/ 1105947475 w 3445"/>
                <a:gd name="T91" fmla="*/ 2147483646 h 4003"/>
                <a:gd name="T92" fmla="*/ 1024432407 w 3445"/>
                <a:gd name="T93" fmla="*/ 2147483646 h 4003"/>
                <a:gd name="T94" fmla="*/ 685157606 w 3445"/>
                <a:gd name="T95" fmla="*/ 2147483646 h 4003"/>
                <a:gd name="T96" fmla="*/ 242339567 w 3445"/>
                <a:gd name="T97" fmla="*/ 2147483646 h 4003"/>
                <a:gd name="T98" fmla="*/ 511115611 w 3445"/>
                <a:gd name="T99" fmla="*/ 2147483646 h 4003"/>
                <a:gd name="T100" fmla="*/ 66091935 w 3445"/>
                <a:gd name="T101" fmla="*/ 2147483646 h 400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445" h="4003">
                  <a:moveTo>
                    <a:pt x="0" y="1739"/>
                  </a:moveTo>
                  <a:lnTo>
                    <a:pt x="19" y="1712"/>
                  </a:lnTo>
                  <a:lnTo>
                    <a:pt x="61" y="1706"/>
                  </a:lnTo>
                  <a:lnTo>
                    <a:pt x="85" y="1660"/>
                  </a:lnTo>
                  <a:lnTo>
                    <a:pt x="178" y="1680"/>
                  </a:lnTo>
                  <a:lnTo>
                    <a:pt x="281" y="1674"/>
                  </a:lnTo>
                  <a:lnTo>
                    <a:pt x="342" y="1667"/>
                  </a:lnTo>
                  <a:lnTo>
                    <a:pt x="337" y="1538"/>
                  </a:lnTo>
                  <a:lnTo>
                    <a:pt x="318" y="1492"/>
                  </a:lnTo>
                  <a:lnTo>
                    <a:pt x="269" y="1454"/>
                  </a:lnTo>
                  <a:lnTo>
                    <a:pt x="269" y="1363"/>
                  </a:lnTo>
                  <a:lnTo>
                    <a:pt x="196" y="1306"/>
                  </a:lnTo>
                  <a:lnTo>
                    <a:pt x="251" y="1240"/>
                  </a:lnTo>
                  <a:lnTo>
                    <a:pt x="318" y="1163"/>
                  </a:lnTo>
                  <a:lnTo>
                    <a:pt x="465" y="1195"/>
                  </a:lnTo>
                  <a:lnTo>
                    <a:pt x="538" y="1098"/>
                  </a:lnTo>
                  <a:lnTo>
                    <a:pt x="667" y="968"/>
                  </a:lnTo>
                  <a:lnTo>
                    <a:pt x="716" y="911"/>
                  </a:lnTo>
                  <a:lnTo>
                    <a:pt x="771" y="832"/>
                  </a:lnTo>
                  <a:lnTo>
                    <a:pt x="820" y="768"/>
                  </a:lnTo>
                  <a:lnTo>
                    <a:pt x="820" y="671"/>
                  </a:lnTo>
                  <a:lnTo>
                    <a:pt x="930" y="612"/>
                  </a:lnTo>
                  <a:lnTo>
                    <a:pt x="875" y="587"/>
                  </a:lnTo>
                  <a:lnTo>
                    <a:pt x="814" y="535"/>
                  </a:lnTo>
                  <a:lnTo>
                    <a:pt x="768" y="531"/>
                  </a:lnTo>
                  <a:lnTo>
                    <a:pt x="733" y="476"/>
                  </a:lnTo>
                  <a:lnTo>
                    <a:pt x="733" y="382"/>
                  </a:lnTo>
                  <a:lnTo>
                    <a:pt x="733" y="322"/>
                  </a:lnTo>
                  <a:lnTo>
                    <a:pt x="778" y="253"/>
                  </a:lnTo>
                  <a:lnTo>
                    <a:pt x="688" y="163"/>
                  </a:lnTo>
                  <a:lnTo>
                    <a:pt x="619" y="134"/>
                  </a:lnTo>
                  <a:lnTo>
                    <a:pt x="658" y="59"/>
                  </a:lnTo>
                  <a:lnTo>
                    <a:pt x="768" y="34"/>
                  </a:lnTo>
                  <a:lnTo>
                    <a:pt x="852" y="0"/>
                  </a:lnTo>
                  <a:lnTo>
                    <a:pt x="927" y="0"/>
                  </a:lnTo>
                  <a:lnTo>
                    <a:pt x="1090" y="149"/>
                  </a:lnTo>
                  <a:lnTo>
                    <a:pt x="1218" y="192"/>
                  </a:lnTo>
                  <a:lnTo>
                    <a:pt x="1180" y="203"/>
                  </a:lnTo>
                  <a:lnTo>
                    <a:pt x="1383" y="158"/>
                  </a:lnTo>
                  <a:lnTo>
                    <a:pt x="1473" y="218"/>
                  </a:lnTo>
                  <a:lnTo>
                    <a:pt x="1378" y="372"/>
                  </a:lnTo>
                  <a:lnTo>
                    <a:pt x="1321" y="471"/>
                  </a:lnTo>
                  <a:lnTo>
                    <a:pt x="1365" y="516"/>
                  </a:lnTo>
                  <a:lnTo>
                    <a:pt x="1370" y="587"/>
                  </a:lnTo>
                  <a:lnTo>
                    <a:pt x="1321" y="612"/>
                  </a:lnTo>
                  <a:lnTo>
                    <a:pt x="1297" y="594"/>
                  </a:lnTo>
                  <a:lnTo>
                    <a:pt x="1255" y="594"/>
                  </a:lnTo>
                  <a:lnTo>
                    <a:pt x="1304" y="671"/>
                  </a:lnTo>
                  <a:lnTo>
                    <a:pt x="1309" y="762"/>
                  </a:lnTo>
                  <a:lnTo>
                    <a:pt x="1346" y="762"/>
                  </a:lnTo>
                  <a:lnTo>
                    <a:pt x="1419" y="820"/>
                  </a:lnTo>
                  <a:lnTo>
                    <a:pt x="1493" y="878"/>
                  </a:lnTo>
                  <a:lnTo>
                    <a:pt x="1512" y="936"/>
                  </a:lnTo>
                  <a:lnTo>
                    <a:pt x="1475" y="1020"/>
                  </a:lnTo>
                  <a:lnTo>
                    <a:pt x="1450" y="1124"/>
                  </a:lnTo>
                  <a:lnTo>
                    <a:pt x="1578" y="1215"/>
                  </a:lnTo>
                  <a:lnTo>
                    <a:pt x="1725" y="1279"/>
                  </a:lnTo>
                  <a:lnTo>
                    <a:pt x="1823" y="1318"/>
                  </a:lnTo>
                  <a:lnTo>
                    <a:pt x="1909" y="1318"/>
                  </a:lnTo>
                  <a:lnTo>
                    <a:pt x="2056" y="1383"/>
                  </a:lnTo>
                  <a:lnTo>
                    <a:pt x="2178" y="1415"/>
                  </a:lnTo>
                  <a:lnTo>
                    <a:pt x="2356" y="1428"/>
                  </a:lnTo>
                  <a:lnTo>
                    <a:pt x="2398" y="1370"/>
                  </a:lnTo>
                  <a:lnTo>
                    <a:pt x="2381" y="1292"/>
                  </a:lnTo>
                  <a:lnTo>
                    <a:pt x="2442" y="1202"/>
                  </a:lnTo>
                  <a:lnTo>
                    <a:pt x="2460" y="1279"/>
                  </a:lnTo>
                  <a:lnTo>
                    <a:pt x="2454" y="1351"/>
                  </a:lnTo>
                  <a:lnTo>
                    <a:pt x="2521" y="1376"/>
                  </a:lnTo>
                  <a:lnTo>
                    <a:pt x="2655" y="1363"/>
                  </a:lnTo>
                  <a:lnTo>
                    <a:pt x="2851" y="1338"/>
                  </a:lnTo>
                  <a:lnTo>
                    <a:pt x="2833" y="1279"/>
                  </a:lnTo>
                  <a:lnTo>
                    <a:pt x="2797" y="1247"/>
                  </a:lnTo>
                  <a:lnTo>
                    <a:pt x="2919" y="1156"/>
                  </a:lnTo>
                  <a:lnTo>
                    <a:pt x="3029" y="1052"/>
                  </a:lnTo>
                  <a:lnTo>
                    <a:pt x="3103" y="988"/>
                  </a:lnTo>
                  <a:lnTo>
                    <a:pt x="3213" y="1000"/>
                  </a:lnTo>
                  <a:lnTo>
                    <a:pt x="3279" y="950"/>
                  </a:lnTo>
                  <a:lnTo>
                    <a:pt x="3316" y="1007"/>
                  </a:lnTo>
                  <a:lnTo>
                    <a:pt x="3323" y="1085"/>
                  </a:lnTo>
                  <a:lnTo>
                    <a:pt x="3426" y="1098"/>
                  </a:lnTo>
                  <a:lnTo>
                    <a:pt x="3445" y="1150"/>
                  </a:lnTo>
                  <a:lnTo>
                    <a:pt x="3440" y="1240"/>
                  </a:lnTo>
                  <a:lnTo>
                    <a:pt x="3365" y="1234"/>
                  </a:lnTo>
                  <a:lnTo>
                    <a:pt x="3232" y="1324"/>
                  </a:lnTo>
                  <a:lnTo>
                    <a:pt x="3213" y="1447"/>
                  </a:lnTo>
                  <a:lnTo>
                    <a:pt x="3157" y="1526"/>
                  </a:lnTo>
                  <a:lnTo>
                    <a:pt x="3145" y="1648"/>
                  </a:lnTo>
                  <a:lnTo>
                    <a:pt x="3134" y="1732"/>
                  </a:lnTo>
                  <a:lnTo>
                    <a:pt x="3017" y="1719"/>
                  </a:lnTo>
                  <a:lnTo>
                    <a:pt x="3041" y="1855"/>
                  </a:lnTo>
                  <a:lnTo>
                    <a:pt x="3010" y="1868"/>
                  </a:lnTo>
                  <a:lnTo>
                    <a:pt x="3029" y="1971"/>
                  </a:lnTo>
                  <a:lnTo>
                    <a:pt x="3005" y="1998"/>
                  </a:lnTo>
                  <a:lnTo>
                    <a:pt x="2949" y="1998"/>
                  </a:lnTo>
                  <a:lnTo>
                    <a:pt x="2888" y="1758"/>
                  </a:lnTo>
                  <a:lnTo>
                    <a:pt x="2851" y="1816"/>
                  </a:lnTo>
                  <a:lnTo>
                    <a:pt x="2846" y="1882"/>
                  </a:lnTo>
                  <a:lnTo>
                    <a:pt x="2809" y="1862"/>
                  </a:lnTo>
                  <a:lnTo>
                    <a:pt x="2753" y="1816"/>
                  </a:lnTo>
                  <a:lnTo>
                    <a:pt x="2778" y="1746"/>
                  </a:lnTo>
                  <a:lnTo>
                    <a:pt x="2827" y="1712"/>
                  </a:lnTo>
                  <a:lnTo>
                    <a:pt x="2863" y="1700"/>
                  </a:lnTo>
                  <a:lnTo>
                    <a:pt x="2937" y="1610"/>
                  </a:lnTo>
                  <a:lnTo>
                    <a:pt x="2882" y="1583"/>
                  </a:lnTo>
                  <a:lnTo>
                    <a:pt x="2814" y="1590"/>
                  </a:lnTo>
                  <a:lnTo>
                    <a:pt x="2735" y="1590"/>
                  </a:lnTo>
                  <a:lnTo>
                    <a:pt x="2650" y="1583"/>
                  </a:lnTo>
                  <a:lnTo>
                    <a:pt x="2582" y="1558"/>
                  </a:lnTo>
                  <a:lnTo>
                    <a:pt x="2601" y="1480"/>
                  </a:lnTo>
                  <a:lnTo>
                    <a:pt x="2570" y="1454"/>
                  </a:lnTo>
                  <a:lnTo>
                    <a:pt x="2557" y="1487"/>
                  </a:lnTo>
                  <a:lnTo>
                    <a:pt x="2496" y="1460"/>
                  </a:lnTo>
                  <a:lnTo>
                    <a:pt x="2491" y="1435"/>
                  </a:lnTo>
                  <a:lnTo>
                    <a:pt x="2454" y="1435"/>
                  </a:lnTo>
                  <a:lnTo>
                    <a:pt x="2423" y="1415"/>
                  </a:lnTo>
                  <a:lnTo>
                    <a:pt x="2405" y="1460"/>
                  </a:lnTo>
                  <a:lnTo>
                    <a:pt x="2381" y="1506"/>
                  </a:lnTo>
                  <a:lnTo>
                    <a:pt x="2423" y="1531"/>
                  </a:lnTo>
                  <a:lnTo>
                    <a:pt x="2466" y="1571"/>
                  </a:lnTo>
                  <a:lnTo>
                    <a:pt x="2496" y="1603"/>
                  </a:lnTo>
                  <a:lnTo>
                    <a:pt x="2435" y="1603"/>
                  </a:lnTo>
                  <a:lnTo>
                    <a:pt x="2411" y="1635"/>
                  </a:lnTo>
                  <a:lnTo>
                    <a:pt x="2393" y="1694"/>
                  </a:lnTo>
                  <a:lnTo>
                    <a:pt x="2472" y="1726"/>
                  </a:lnTo>
                  <a:lnTo>
                    <a:pt x="2466" y="1816"/>
                  </a:lnTo>
                  <a:lnTo>
                    <a:pt x="2503" y="1887"/>
                  </a:lnTo>
                  <a:lnTo>
                    <a:pt x="2540" y="2011"/>
                  </a:lnTo>
                  <a:lnTo>
                    <a:pt x="2533" y="2075"/>
                  </a:lnTo>
                  <a:lnTo>
                    <a:pt x="2533" y="2102"/>
                  </a:lnTo>
                  <a:lnTo>
                    <a:pt x="2466" y="2088"/>
                  </a:lnTo>
                  <a:lnTo>
                    <a:pt x="2423" y="2082"/>
                  </a:lnTo>
                  <a:lnTo>
                    <a:pt x="2362" y="2088"/>
                  </a:lnTo>
                  <a:lnTo>
                    <a:pt x="2264" y="2120"/>
                  </a:lnTo>
                  <a:lnTo>
                    <a:pt x="2264" y="2198"/>
                  </a:lnTo>
                  <a:lnTo>
                    <a:pt x="2252" y="2282"/>
                  </a:lnTo>
                  <a:lnTo>
                    <a:pt x="2185" y="2334"/>
                  </a:lnTo>
                  <a:lnTo>
                    <a:pt x="2117" y="2372"/>
                  </a:lnTo>
                  <a:lnTo>
                    <a:pt x="2043" y="2411"/>
                  </a:lnTo>
                  <a:lnTo>
                    <a:pt x="1982" y="2515"/>
                  </a:lnTo>
                  <a:lnTo>
                    <a:pt x="1928" y="2560"/>
                  </a:lnTo>
                  <a:lnTo>
                    <a:pt x="1818" y="2677"/>
                  </a:lnTo>
                  <a:lnTo>
                    <a:pt x="1701" y="2748"/>
                  </a:lnTo>
                  <a:lnTo>
                    <a:pt x="1707" y="2812"/>
                  </a:lnTo>
                  <a:lnTo>
                    <a:pt x="1597" y="2851"/>
                  </a:lnTo>
                  <a:lnTo>
                    <a:pt x="1554" y="2878"/>
                  </a:lnTo>
                  <a:lnTo>
                    <a:pt x="1517" y="2916"/>
                  </a:lnTo>
                  <a:lnTo>
                    <a:pt x="1450" y="2930"/>
                  </a:lnTo>
                  <a:lnTo>
                    <a:pt x="1407" y="3032"/>
                  </a:lnTo>
                  <a:lnTo>
                    <a:pt x="1414" y="3136"/>
                  </a:lnTo>
                  <a:lnTo>
                    <a:pt x="1432" y="3253"/>
                  </a:lnTo>
                  <a:lnTo>
                    <a:pt x="1419" y="3337"/>
                  </a:lnTo>
                  <a:lnTo>
                    <a:pt x="1370" y="3454"/>
                  </a:lnTo>
                  <a:lnTo>
                    <a:pt x="1365" y="3543"/>
                  </a:lnTo>
                  <a:lnTo>
                    <a:pt x="1365" y="3660"/>
                  </a:lnTo>
                  <a:lnTo>
                    <a:pt x="1365" y="3706"/>
                  </a:lnTo>
                  <a:lnTo>
                    <a:pt x="1316" y="3699"/>
                  </a:lnTo>
                  <a:lnTo>
                    <a:pt x="1273" y="3751"/>
                  </a:lnTo>
                  <a:lnTo>
                    <a:pt x="1255" y="3822"/>
                  </a:lnTo>
                  <a:lnTo>
                    <a:pt x="1273" y="3842"/>
                  </a:lnTo>
                  <a:lnTo>
                    <a:pt x="1224" y="3861"/>
                  </a:lnTo>
                  <a:lnTo>
                    <a:pt x="1150" y="3880"/>
                  </a:lnTo>
                  <a:lnTo>
                    <a:pt x="1138" y="3964"/>
                  </a:lnTo>
                  <a:lnTo>
                    <a:pt x="1077" y="3997"/>
                  </a:lnTo>
                  <a:lnTo>
                    <a:pt x="1010" y="4003"/>
                  </a:lnTo>
                  <a:lnTo>
                    <a:pt x="930" y="3919"/>
                  </a:lnTo>
                  <a:lnTo>
                    <a:pt x="893" y="3796"/>
                  </a:lnTo>
                  <a:lnTo>
                    <a:pt x="888" y="3679"/>
                  </a:lnTo>
                  <a:lnTo>
                    <a:pt x="839" y="3531"/>
                  </a:lnTo>
                  <a:lnTo>
                    <a:pt x="697" y="3188"/>
                  </a:lnTo>
                  <a:lnTo>
                    <a:pt x="667" y="3066"/>
                  </a:lnTo>
                  <a:lnTo>
                    <a:pt x="643" y="3014"/>
                  </a:lnTo>
                  <a:lnTo>
                    <a:pt x="612" y="2955"/>
                  </a:lnTo>
                  <a:lnTo>
                    <a:pt x="587" y="2890"/>
                  </a:lnTo>
                  <a:lnTo>
                    <a:pt x="569" y="2864"/>
                  </a:lnTo>
                  <a:lnTo>
                    <a:pt x="551" y="2735"/>
                  </a:lnTo>
                  <a:lnTo>
                    <a:pt x="538" y="2626"/>
                  </a:lnTo>
                  <a:lnTo>
                    <a:pt x="526" y="2547"/>
                  </a:lnTo>
                  <a:lnTo>
                    <a:pt x="526" y="2470"/>
                  </a:lnTo>
                  <a:lnTo>
                    <a:pt x="526" y="2379"/>
                  </a:lnTo>
                  <a:lnTo>
                    <a:pt x="508" y="2308"/>
                  </a:lnTo>
                  <a:lnTo>
                    <a:pt x="538" y="2191"/>
                  </a:lnTo>
                  <a:lnTo>
                    <a:pt x="508" y="2088"/>
                  </a:lnTo>
                  <a:lnTo>
                    <a:pt x="533" y="2068"/>
                  </a:lnTo>
                  <a:lnTo>
                    <a:pt x="502" y="2036"/>
                  </a:lnTo>
                  <a:lnTo>
                    <a:pt x="514" y="1998"/>
                  </a:lnTo>
                  <a:lnTo>
                    <a:pt x="545" y="1991"/>
                  </a:lnTo>
                  <a:lnTo>
                    <a:pt x="484" y="1971"/>
                  </a:lnTo>
                  <a:lnTo>
                    <a:pt x="465" y="2016"/>
                  </a:lnTo>
                  <a:lnTo>
                    <a:pt x="471" y="2082"/>
                  </a:lnTo>
                  <a:lnTo>
                    <a:pt x="440" y="2114"/>
                  </a:lnTo>
                  <a:lnTo>
                    <a:pt x="379" y="2152"/>
                  </a:lnTo>
                  <a:lnTo>
                    <a:pt x="311" y="2179"/>
                  </a:lnTo>
                  <a:lnTo>
                    <a:pt x="232" y="2152"/>
                  </a:lnTo>
                  <a:lnTo>
                    <a:pt x="122" y="2043"/>
                  </a:lnTo>
                  <a:lnTo>
                    <a:pt x="68" y="1926"/>
                  </a:lnTo>
                  <a:lnTo>
                    <a:pt x="110" y="1939"/>
                  </a:lnTo>
                  <a:lnTo>
                    <a:pt x="152" y="1939"/>
                  </a:lnTo>
                  <a:lnTo>
                    <a:pt x="201" y="1932"/>
                  </a:lnTo>
                  <a:lnTo>
                    <a:pt x="262" y="1842"/>
                  </a:lnTo>
                  <a:lnTo>
                    <a:pt x="232" y="1842"/>
                  </a:lnTo>
                  <a:lnTo>
                    <a:pt x="171" y="1868"/>
                  </a:lnTo>
                  <a:lnTo>
                    <a:pt x="134" y="1868"/>
                  </a:lnTo>
                  <a:lnTo>
                    <a:pt x="61" y="1823"/>
                  </a:lnTo>
                  <a:lnTo>
                    <a:pt x="30" y="1778"/>
                  </a:lnTo>
                  <a:lnTo>
                    <a:pt x="54" y="1732"/>
                  </a:lnTo>
                  <a:lnTo>
                    <a:pt x="12" y="1758"/>
                  </a:lnTo>
                  <a:lnTo>
                    <a:pt x="0" y="1739"/>
                  </a:lnTo>
                  <a:close/>
                </a:path>
              </a:pathLst>
            </a:custGeom>
            <a:solidFill>
              <a:srgbClr val="92D050"/>
            </a:solidFill>
            <a:ln w="38100" cap="flat" cmpd="sng">
              <a:solidFill>
                <a:srgbClr val="FFFF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rgbClr val="000000"/>
                    </a:outerShdw>
                  </a:effectLst>
                </a14:hiddenEffects>
              </a:ext>
            </a:extLst>
          </p:spPr>
          <p:txBody>
            <a:bodyPr/>
            <a:lstStyle/>
            <a:p>
              <a:endParaRPr lang="en-GB" dirty="0"/>
            </a:p>
          </p:txBody>
        </p:sp>
      </p:grpSp>
      <p:pic>
        <p:nvPicPr>
          <p:cNvPr id="208" name="Picture 207" descr="Untitled-1 copy.png"/>
          <p:cNvPicPr>
            <a:picLocks noChangeAspect="1"/>
          </p:cNvPicPr>
          <p:nvPr/>
        </p:nvPicPr>
        <p:blipFill>
          <a:blip r:embed="rId2" cstate="print">
            <a:duotone>
              <a:prstClr val="black"/>
              <a:schemeClr val="accent4">
                <a:tint val="45000"/>
                <a:satMod val="400000"/>
              </a:schemeClr>
            </a:duotone>
            <a:lum bright="-10000" contrast="40000"/>
          </a:blip>
          <a:stretch>
            <a:fillRect/>
          </a:stretch>
        </p:blipFill>
        <p:spPr>
          <a:xfrm rot="20560740">
            <a:off x="2057937" y="4445026"/>
            <a:ext cx="12163104" cy="3065763"/>
          </a:xfrm>
          <a:prstGeom prst="rect">
            <a:avLst/>
          </a:prstGeom>
          <a:ln>
            <a:noFill/>
          </a:ln>
          <a:effectLst>
            <a:outerShdw blurRad="292100" dist="139700" dir="2700000" algn="tl" rotWithShape="0">
              <a:srgbClr val="333333">
                <a:alpha val="65000"/>
              </a:srgbClr>
            </a:outerShdw>
          </a:effectLst>
        </p:spPr>
      </p:pic>
      <p:pic>
        <p:nvPicPr>
          <p:cNvPr id="209" name="Picture 208" descr="Untitled-1111.png"/>
          <p:cNvPicPr>
            <a:picLocks noChangeAspect="1"/>
          </p:cNvPicPr>
          <p:nvPr/>
        </p:nvPicPr>
        <p:blipFill>
          <a:blip r:embed="rId3" cstate="print">
            <a:duotone>
              <a:schemeClr val="accent3">
                <a:shade val="45000"/>
                <a:satMod val="135000"/>
              </a:schemeClr>
              <a:prstClr val="white"/>
            </a:duotone>
          </a:blip>
          <a:stretch>
            <a:fillRect/>
          </a:stretch>
        </p:blipFill>
        <p:spPr>
          <a:xfrm>
            <a:off x="0" y="1646266"/>
            <a:ext cx="6213764" cy="7560079"/>
          </a:xfrm>
          <a:prstGeom prst="rect">
            <a:avLst/>
          </a:prstGeom>
          <a:ln>
            <a:noFill/>
          </a:ln>
          <a:effectLst>
            <a:outerShdw blurRad="292100" dist="139700" dir="2700000" algn="tl" rotWithShape="0">
              <a:srgbClr val="333333">
                <a:alpha val="65000"/>
              </a:srgbClr>
            </a:outerShdw>
          </a:effectLst>
        </p:spPr>
      </p:pic>
      <p:sp>
        <p:nvSpPr>
          <p:cNvPr id="210" name="Rectangle 209"/>
          <p:cNvSpPr/>
          <p:nvPr/>
        </p:nvSpPr>
        <p:spPr>
          <a:xfrm>
            <a:off x="10904220" y="8149574"/>
            <a:ext cx="7063740" cy="1061829"/>
          </a:xfrm>
          <a:prstGeom prst="rect">
            <a:avLst/>
          </a:prstGeom>
        </p:spPr>
        <p:txBody>
          <a:bodyPr wrap="square">
            <a:spAutoFit/>
          </a:bodyPr>
          <a:lstStyle/>
          <a:p>
            <a:r>
              <a:rPr lang="en-US" sz="2100" b="1" dirty="0" smtClean="0"/>
              <a:t>CSCs set up prior to launch of CSC </a:t>
            </a:r>
            <a:r>
              <a:rPr lang="en-US" sz="2100" b="1" dirty="0" smtClean="0"/>
              <a:t>2.0		- </a:t>
            </a:r>
            <a:r>
              <a:rPr lang="en-US" sz="2100" b="1" dirty="0" smtClean="0"/>
              <a:t>1,44,875 </a:t>
            </a:r>
          </a:p>
          <a:p>
            <a:r>
              <a:rPr lang="en-US" sz="2100" b="1" dirty="0" smtClean="0"/>
              <a:t>No. of CSCs set up after launch of CSC 2.0     	</a:t>
            </a:r>
            <a:r>
              <a:rPr lang="en-US" sz="2100" b="1" dirty="0" smtClean="0"/>
              <a:t>- </a:t>
            </a:r>
            <a:r>
              <a:rPr lang="en-US" sz="2100" b="1" dirty="0" smtClean="0"/>
              <a:t>33,281</a:t>
            </a:r>
          </a:p>
          <a:p>
            <a:r>
              <a:rPr lang="en-US" sz="2100" b="1" dirty="0" smtClean="0"/>
              <a:t>Total No of CSC’s 			- 1,78,156 </a:t>
            </a:r>
            <a:endParaRPr lang="en-US" sz="2100" b="1" dirty="0"/>
          </a:p>
        </p:txBody>
      </p:sp>
      <p:sp>
        <p:nvSpPr>
          <p:cNvPr id="211" name="Oval 210"/>
          <p:cNvSpPr/>
          <p:nvPr/>
        </p:nvSpPr>
        <p:spPr>
          <a:xfrm flipH="1">
            <a:off x="9516979" y="8112926"/>
            <a:ext cx="1070986" cy="1094513"/>
          </a:xfrm>
          <a:prstGeom prst="ellipse">
            <a:avLst/>
          </a:prstGeom>
          <a:solidFill>
            <a:schemeClr val="accent1"/>
          </a:solidFill>
          <a:ln w="57150">
            <a:solidFill>
              <a:schemeClr val="bg1"/>
            </a:solidFill>
            <a:bevel/>
          </a:ln>
          <a:effectLst>
            <a:outerShdw blurRad="203200" dist="139700" dir="10800000" sx="93000" sy="93000" algn="r" rotWithShape="0">
              <a:prstClr val="black">
                <a:alpha val="32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dirty="0"/>
          </a:p>
        </p:txBody>
      </p:sp>
      <p:sp>
        <p:nvSpPr>
          <p:cNvPr id="212" name="Freeform 413"/>
          <p:cNvSpPr>
            <a:spLocks noEditPoints="1"/>
          </p:cNvSpPr>
          <p:nvPr/>
        </p:nvSpPr>
        <p:spPr bwMode="auto">
          <a:xfrm>
            <a:off x="9838538" y="8471162"/>
            <a:ext cx="478620" cy="450742"/>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Rectangle 212"/>
          <p:cNvSpPr/>
          <p:nvPr/>
        </p:nvSpPr>
        <p:spPr>
          <a:xfrm>
            <a:off x="6472988" y="1131410"/>
            <a:ext cx="11815011" cy="2108269"/>
          </a:xfrm>
          <a:prstGeom prst="rect">
            <a:avLst/>
          </a:prstGeom>
        </p:spPr>
        <p:txBody>
          <a:bodyPr wrap="square">
            <a:spAutoFit/>
          </a:bodyPr>
          <a:lstStyle/>
          <a:p>
            <a:pPr marL="171450" indent="-171450" algn="just" defTabSz="914400">
              <a:spcBef>
                <a:spcPts val="600"/>
              </a:spcBef>
              <a:buFont typeface="Arial" pitchFamily="34" charset="0"/>
              <a:buChar char="•"/>
              <a:defRPr/>
            </a:pPr>
            <a:r>
              <a:rPr lang="en-US" sz="2100" dirty="0" smtClean="0"/>
              <a:t>India is the third largest economy in terms of internet consumption in the world with 243 million users and growing rapidly. This number has grown from just 7 million users in 2001 and is growing at a rate of 30% Y-O-Y. Common Services Centers (CSCs) are a strategic cornerstone of the Digital India </a:t>
            </a:r>
            <a:r>
              <a:rPr lang="en-US" sz="2100" dirty="0" err="1" smtClean="0"/>
              <a:t>programme</a:t>
            </a:r>
            <a:r>
              <a:rPr lang="en-US" sz="2100" dirty="0" smtClean="0"/>
              <a:t>. They are the access points for delivery of various electronic services to villages in India, thereby contributing to a digitally and financially inclusive society.</a:t>
            </a:r>
          </a:p>
          <a:p>
            <a:pPr marL="171450" lvl="0" indent="-171450" algn="just" defTabSz="914400">
              <a:spcBef>
                <a:spcPts val="600"/>
              </a:spcBef>
              <a:buFont typeface="Arial" pitchFamily="34" charset="0"/>
              <a:buChar char="•"/>
              <a:defRPr/>
            </a:pPr>
            <a:endParaRPr lang="en-US" sz="21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1"/>
                                        </p:tgtEl>
                                        <p:attrNameLst>
                                          <p:attrName>style.visibility</p:attrName>
                                        </p:attrNameLst>
                                      </p:cBhvr>
                                      <p:to>
                                        <p:strVal val="visible"/>
                                      </p:to>
                                    </p:set>
                                    <p:anim calcmode="lin" valueType="num">
                                      <p:cBhvr>
                                        <p:cTn id="7" dur="500" fill="hold"/>
                                        <p:tgtEl>
                                          <p:spTgt spid="211"/>
                                        </p:tgtEl>
                                        <p:attrNameLst>
                                          <p:attrName>ppt_w</p:attrName>
                                        </p:attrNameLst>
                                      </p:cBhvr>
                                      <p:tavLst>
                                        <p:tav tm="0">
                                          <p:val>
                                            <p:fltVal val="0"/>
                                          </p:val>
                                        </p:tav>
                                        <p:tav tm="100000">
                                          <p:val>
                                            <p:strVal val="#ppt_w"/>
                                          </p:val>
                                        </p:tav>
                                      </p:tavLst>
                                    </p:anim>
                                    <p:anim calcmode="lin" valueType="num">
                                      <p:cBhvr>
                                        <p:cTn id="8" dur="500" fill="hold"/>
                                        <p:tgtEl>
                                          <p:spTgt spid="211"/>
                                        </p:tgtEl>
                                        <p:attrNameLst>
                                          <p:attrName>ppt_h</p:attrName>
                                        </p:attrNameLst>
                                      </p:cBhvr>
                                      <p:tavLst>
                                        <p:tav tm="0">
                                          <p:val>
                                            <p:fltVal val="0"/>
                                          </p:val>
                                        </p:tav>
                                        <p:tav tm="100000">
                                          <p:val>
                                            <p:strVal val="#ppt_h"/>
                                          </p:val>
                                        </p:tav>
                                      </p:tavLst>
                                    </p:anim>
                                    <p:animEffect transition="in" filter="fade">
                                      <p:cBhvr>
                                        <p:cTn id="9"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19200" y="376239"/>
            <a:ext cx="15773400" cy="842961"/>
          </a:xfrm>
        </p:spPr>
        <p:txBody>
          <a:bodyPr/>
          <a:lstStyle/>
          <a:p>
            <a:r>
              <a:rPr lang="en-US" dirty="0" smtClean="0">
                <a:latin typeface="Stencil" pitchFamily="82" charset="0"/>
              </a:rPr>
              <a:t>BENEFITS OF csc</a:t>
            </a:r>
            <a:endParaRPr lang="en-US" dirty="0">
              <a:latin typeface="Stencil" pitchFamily="82" charset="0"/>
            </a:endParaRPr>
          </a:p>
        </p:txBody>
      </p:sp>
      <p:sp>
        <p:nvSpPr>
          <p:cNvPr id="12" name="TextBox 11"/>
          <p:cNvSpPr txBox="1"/>
          <p:nvPr/>
        </p:nvSpPr>
        <p:spPr>
          <a:xfrm>
            <a:off x="4561481" y="7233077"/>
            <a:ext cx="3772028" cy="1708160"/>
          </a:xfrm>
          <a:prstGeom prst="rect">
            <a:avLst/>
          </a:prstGeom>
          <a:noFill/>
        </p:spPr>
        <p:txBody>
          <a:bodyPr wrap="square" rtlCol="0">
            <a:spAutoFit/>
          </a:bodyPr>
          <a:lstStyle/>
          <a:p>
            <a:pPr marL="346075" lvl="1" indent="-346075" algn="just">
              <a:spcBef>
                <a:spcPts val="600"/>
              </a:spcBef>
              <a:spcAft>
                <a:spcPts val="600"/>
              </a:spcAft>
              <a:buClr>
                <a:srgbClr val="669900"/>
              </a:buClr>
              <a:buFontTx/>
              <a:buChar char="►"/>
              <a:tabLst>
                <a:tab pos="457200" algn="l"/>
                <a:tab pos="1371600" algn="l"/>
              </a:tabLst>
            </a:pPr>
            <a:r>
              <a:rPr lang="en-US" altLang="en-US" sz="2100" dirty="0" smtClean="0"/>
              <a:t>Create new/ additional revenue stream for the centre. As the services are rolled out on commission per transaction basis </a:t>
            </a:r>
            <a:endParaRPr lang="en-US" altLang="en-US" sz="2100" dirty="0"/>
          </a:p>
        </p:txBody>
      </p:sp>
      <p:sp>
        <p:nvSpPr>
          <p:cNvPr id="13" name="Block Arc 12"/>
          <p:cNvSpPr/>
          <p:nvPr/>
        </p:nvSpPr>
        <p:spPr>
          <a:xfrm flipV="1">
            <a:off x="2133608" y="3725944"/>
            <a:ext cx="3025069" cy="3025068"/>
          </a:xfrm>
          <a:prstGeom prst="blockArc">
            <a:avLst>
              <a:gd name="adj1" fmla="val 10800000"/>
              <a:gd name="adj2" fmla="val 88983"/>
              <a:gd name="adj3" fmla="val 162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lock Arc 13"/>
          <p:cNvSpPr/>
          <p:nvPr/>
        </p:nvSpPr>
        <p:spPr>
          <a:xfrm>
            <a:off x="4668904" y="3725944"/>
            <a:ext cx="3025069" cy="3025068"/>
          </a:xfrm>
          <a:prstGeom prst="blockArc">
            <a:avLst>
              <a:gd name="adj1" fmla="val 10800000"/>
              <a:gd name="adj2" fmla="val 88983"/>
              <a:gd name="adj3" fmla="val 162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lock Arc 14"/>
          <p:cNvSpPr/>
          <p:nvPr/>
        </p:nvSpPr>
        <p:spPr>
          <a:xfrm flipV="1">
            <a:off x="7204199" y="3725944"/>
            <a:ext cx="3025069" cy="3025068"/>
          </a:xfrm>
          <a:prstGeom prst="blockArc">
            <a:avLst>
              <a:gd name="adj1" fmla="val 10800000"/>
              <a:gd name="adj2" fmla="val 88983"/>
              <a:gd name="adj3" fmla="val 162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p:cNvSpPr/>
          <p:nvPr/>
        </p:nvSpPr>
        <p:spPr>
          <a:xfrm>
            <a:off x="9739495" y="3725944"/>
            <a:ext cx="3025069" cy="3025068"/>
          </a:xfrm>
          <a:prstGeom prst="blockArc">
            <a:avLst>
              <a:gd name="adj1" fmla="val 10800000"/>
              <a:gd name="adj2" fmla="val 88983"/>
              <a:gd name="adj3" fmla="val 162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2133608" y="3262740"/>
            <a:ext cx="484901" cy="20732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7328124" y="5238478"/>
            <a:ext cx="489773" cy="36297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61901" y="4543432"/>
            <a:ext cx="1418901" cy="1418901"/>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032492" y="4543432"/>
            <a:ext cx="1418901" cy="1418901"/>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82791" y="4557837"/>
            <a:ext cx="1418901" cy="1418901"/>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567788" y="4557837"/>
            <a:ext cx="1418901" cy="1418901"/>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lock Arc 22"/>
          <p:cNvSpPr/>
          <p:nvPr/>
        </p:nvSpPr>
        <p:spPr>
          <a:xfrm flipV="1">
            <a:off x="12274790" y="3725944"/>
            <a:ext cx="3025069" cy="3025068"/>
          </a:xfrm>
          <a:prstGeom prst="blockArc">
            <a:avLst>
              <a:gd name="adj1" fmla="val 10800000"/>
              <a:gd name="adj2" fmla="val 88983"/>
              <a:gd name="adj3" fmla="val 162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Block Arc 23"/>
          <p:cNvSpPr/>
          <p:nvPr/>
        </p:nvSpPr>
        <p:spPr>
          <a:xfrm>
            <a:off x="14792828" y="3725944"/>
            <a:ext cx="3025069" cy="3025068"/>
          </a:xfrm>
          <a:prstGeom prst="blockArc">
            <a:avLst>
              <a:gd name="adj1" fmla="val 10800000"/>
              <a:gd name="adj2" fmla="val 88983"/>
              <a:gd name="adj3" fmla="val 162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p:cNvSpPr/>
          <p:nvPr/>
        </p:nvSpPr>
        <p:spPr>
          <a:xfrm>
            <a:off x="13060617" y="4529027"/>
            <a:ext cx="1418901" cy="1418901"/>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5613169" y="4529026"/>
            <a:ext cx="1418901" cy="1418901"/>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44138" y="2061600"/>
            <a:ext cx="4157262" cy="1384995"/>
          </a:xfrm>
          <a:prstGeom prst="rect">
            <a:avLst/>
          </a:prstGeom>
          <a:noFill/>
        </p:spPr>
        <p:txBody>
          <a:bodyPr wrap="square" rtlCol="0">
            <a:spAutoFit/>
          </a:bodyPr>
          <a:lstStyle/>
          <a:p>
            <a:pPr marL="346075" lvl="1" indent="-346075" algn="just">
              <a:spcBef>
                <a:spcPts val="600"/>
              </a:spcBef>
              <a:spcAft>
                <a:spcPts val="600"/>
              </a:spcAft>
              <a:buClr>
                <a:srgbClr val="669900"/>
              </a:buClr>
              <a:buFontTx/>
              <a:buChar char="►"/>
              <a:tabLst>
                <a:tab pos="457200" algn="l"/>
                <a:tab pos="1371600" algn="l"/>
              </a:tabLst>
            </a:pPr>
            <a:r>
              <a:rPr lang="en-US" altLang="en-US" sz="2100" dirty="0" smtClean="0"/>
              <a:t>Timely delivery of critical information &amp; services through structured system to manage  issues of health, Education etc…</a:t>
            </a:r>
            <a:endParaRPr lang="en-US" altLang="en-US" sz="2100" dirty="0"/>
          </a:p>
        </p:txBody>
      </p:sp>
      <p:sp>
        <p:nvSpPr>
          <p:cNvPr id="32" name="TextBox 31"/>
          <p:cNvSpPr txBox="1"/>
          <p:nvPr/>
        </p:nvSpPr>
        <p:spPr>
          <a:xfrm>
            <a:off x="12099579" y="2061600"/>
            <a:ext cx="3964774" cy="1384995"/>
          </a:xfrm>
          <a:prstGeom prst="rect">
            <a:avLst/>
          </a:prstGeom>
          <a:noFill/>
        </p:spPr>
        <p:txBody>
          <a:bodyPr wrap="square" rtlCol="0">
            <a:spAutoFit/>
          </a:bodyPr>
          <a:lstStyle/>
          <a:p>
            <a:pPr marL="346075" lvl="1" indent="-346075" algn="just">
              <a:spcBef>
                <a:spcPts val="600"/>
              </a:spcBef>
              <a:spcAft>
                <a:spcPts val="600"/>
              </a:spcAft>
              <a:buClr>
                <a:srgbClr val="669900"/>
              </a:buClr>
              <a:buFontTx/>
              <a:buChar char="►"/>
              <a:tabLst>
                <a:tab pos="457200" algn="l"/>
                <a:tab pos="1371600" algn="l"/>
              </a:tabLst>
            </a:pPr>
            <a:r>
              <a:rPr lang="en-US" altLang="en-US" sz="2100" dirty="0" smtClean="0"/>
              <a:t>Increase administrative efficiency  and provide cost-effective access to Government Services</a:t>
            </a:r>
            <a:endParaRPr lang="en-US" altLang="en-US" sz="2100" dirty="0"/>
          </a:p>
        </p:txBody>
      </p:sp>
      <p:sp>
        <p:nvSpPr>
          <p:cNvPr id="35" name="TextBox 34"/>
          <p:cNvSpPr txBox="1"/>
          <p:nvPr/>
        </p:nvSpPr>
        <p:spPr>
          <a:xfrm>
            <a:off x="9434945" y="7212296"/>
            <a:ext cx="3613421" cy="1384995"/>
          </a:xfrm>
          <a:prstGeom prst="rect">
            <a:avLst/>
          </a:prstGeom>
          <a:noFill/>
        </p:spPr>
        <p:txBody>
          <a:bodyPr wrap="square" rtlCol="0">
            <a:spAutoFit/>
          </a:bodyPr>
          <a:lstStyle/>
          <a:p>
            <a:pPr marL="346075" lvl="1" indent="-346075" algn="just">
              <a:spcBef>
                <a:spcPts val="600"/>
              </a:spcBef>
              <a:spcAft>
                <a:spcPts val="600"/>
              </a:spcAft>
              <a:buClr>
                <a:srgbClr val="669900"/>
              </a:buClr>
              <a:buFontTx/>
              <a:buChar char="►"/>
              <a:tabLst>
                <a:tab pos="457200" algn="l"/>
                <a:tab pos="1371600" algn="l"/>
              </a:tabLst>
            </a:pPr>
            <a:r>
              <a:rPr lang="en-US" altLang="en-US" sz="2100" dirty="0" smtClean="0"/>
              <a:t>Delivering essential government services such as PAN Card, Election ID, UID etc.</a:t>
            </a:r>
            <a:endParaRPr lang="en-US" altLang="en-US" sz="2100" dirty="0"/>
          </a:p>
        </p:txBody>
      </p:sp>
      <p:sp>
        <p:nvSpPr>
          <p:cNvPr id="38" name="TextBox 37"/>
          <p:cNvSpPr txBox="1"/>
          <p:nvPr/>
        </p:nvSpPr>
        <p:spPr>
          <a:xfrm>
            <a:off x="2743303" y="1947300"/>
            <a:ext cx="4010788" cy="1708160"/>
          </a:xfrm>
          <a:prstGeom prst="rect">
            <a:avLst/>
          </a:prstGeom>
          <a:noFill/>
        </p:spPr>
        <p:txBody>
          <a:bodyPr wrap="square" rtlCol="0">
            <a:spAutoFit/>
          </a:bodyPr>
          <a:lstStyle/>
          <a:p>
            <a:pPr marL="346075" lvl="1" indent="-346075" algn="just">
              <a:spcBef>
                <a:spcPts val="600"/>
              </a:spcBef>
              <a:spcAft>
                <a:spcPts val="600"/>
              </a:spcAft>
              <a:buClr>
                <a:srgbClr val="669900"/>
              </a:buClr>
              <a:buFontTx/>
              <a:buChar char="►"/>
              <a:tabLst>
                <a:tab pos="457200" algn="l"/>
                <a:tab pos="1371600" algn="l"/>
              </a:tabLst>
            </a:pPr>
            <a:r>
              <a:rPr lang="en-US" altLang="en-US" sz="2100" dirty="0" smtClean="0"/>
              <a:t>Delivering government services in urban/rural areas by establishing closer links between Government &amp; Citizens </a:t>
            </a:r>
            <a:endParaRPr lang="en-US" altLang="en-US" sz="2100" dirty="0"/>
          </a:p>
        </p:txBody>
      </p:sp>
      <p:sp>
        <p:nvSpPr>
          <p:cNvPr id="41" name="TextBox 40"/>
          <p:cNvSpPr txBox="1"/>
          <p:nvPr/>
        </p:nvSpPr>
        <p:spPr>
          <a:xfrm>
            <a:off x="13425055" y="6962914"/>
            <a:ext cx="3911827" cy="2031325"/>
          </a:xfrm>
          <a:prstGeom prst="rect">
            <a:avLst/>
          </a:prstGeom>
          <a:noFill/>
        </p:spPr>
        <p:txBody>
          <a:bodyPr wrap="square" rtlCol="0">
            <a:spAutoFit/>
          </a:bodyPr>
          <a:lstStyle/>
          <a:p>
            <a:pPr marL="346075" lvl="1" indent="-346075" algn="just">
              <a:spcBef>
                <a:spcPts val="600"/>
              </a:spcBef>
              <a:spcAft>
                <a:spcPts val="600"/>
              </a:spcAft>
              <a:buClr>
                <a:srgbClr val="669900"/>
              </a:buClr>
              <a:buFontTx/>
              <a:buChar char="►"/>
              <a:tabLst>
                <a:tab pos="457200" algn="l"/>
                <a:tab pos="1371600" algn="l"/>
              </a:tabLst>
            </a:pPr>
            <a:r>
              <a:rPr lang="en-US" altLang="en-US" sz="2100" dirty="0" smtClean="0"/>
              <a:t>Greater exposure to other products &amp; services offered through the centre. E.g. greater awareness of students about the courses offered through the </a:t>
            </a:r>
            <a:r>
              <a:rPr lang="en-US" altLang="en-US" sz="2100" dirty="0" err="1" smtClean="0"/>
              <a:t>centres</a:t>
            </a:r>
            <a:endParaRPr lang="en-US" altLang="en-US" sz="2100" dirty="0" smtClean="0"/>
          </a:p>
        </p:txBody>
      </p:sp>
      <p:cxnSp>
        <p:nvCxnSpPr>
          <p:cNvPr id="42" name="Straight Connector 41"/>
          <p:cNvCxnSpPr/>
          <p:nvPr/>
        </p:nvCxnSpPr>
        <p:spPr>
          <a:xfrm>
            <a:off x="6146374" y="5932716"/>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5899" y="6762714"/>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11271489" y="5990264"/>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1171014" y="6820262"/>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16342079" y="5932716"/>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6241604" y="6762714"/>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13770067" y="3549183"/>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flipV="1">
            <a:off x="13669592" y="3491635"/>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8741941" y="3549183"/>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flipV="1">
            <a:off x="8641466" y="3491635"/>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3671348" y="3549183"/>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flipV="1">
            <a:off x="3570873" y="3491635"/>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215"/>
          <p:cNvSpPr>
            <a:spLocks noEditPoints="1"/>
          </p:cNvSpPr>
          <p:nvPr/>
        </p:nvSpPr>
        <p:spPr bwMode="auto">
          <a:xfrm>
            <a:off x="3382970" y="4964786"/>
            <a:ext cx="576762" cy="576193"/>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nvGrpSpPr>
          <p:cNvPr id="55" name="Group 54"/>
          <p:cNvGrpSpPr/>
          <p:nvPr/>
        </p:nvGrpSpPr>
        <p:grpSpPr>
          <a:xfrm>
            <a:off x="8333651" y="4887263"/>
            <a:ext cx="766166" cy="702426"/>
            <a:chOff x="13435013" y="8185150"/>
            <a:chExt cx="1889126" cy="1731963"/>
          </a:xfrm>
          <a:solidFill>
            <a:schemeClr val="accent4"/>
          </a:solidFill>
        </p:grpSpPr>
        <p:sp>
          <p:nvSpPr>
            <p:cNvPr id="56"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413"/>
          <p:cNvSpPr>
            <a:spLocks noEditPoints="1"/>
          </p:cNvSpPr>
          <p:nvPr/>
        </p:nvSpPr>
        <p:spPr bwMode="auto">
          <a:xfrm>
            <a:off x="13450512" y="4944004"/>
            <a:ext cx="639110" cy="588947"/>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 name="Group 59"/>
          <p:cNvGrpSpPr/>
          <p:nvPr/>
        </p:nvGrpSpPr>
        <p:grpSpPr>
          <a:xfrm>
            <a:off x="5855324" y="4955827"/>
            <a:ext cx="669487" cy="624479"/>
            <a:chOff x="3300629" y="8999141"/>
            <a:chExt cx="669487" cy="624479"/>
          </a:xfrm>
          <a:solidFill>
            <a:schemeClr val="accent5"/>
          </a:solidFill>
        </p:grpSpPr>
        <p:sp>
          <p:nvSpPr>
            <p:cNvPr id="61" name="Freeform 181"/>
            <p:cNvSpPr>
              <a:spLocks noEditPoints="1"/>
            </p:cNvSpPr>
            <p:nvPr/>
          </p:nvSpPr>
          <p:spPr bwMode="auto">
            <a:xfrm>
              <a:off x="3345074" y="8999141"/>
              <a:ext cx="178905" cy="17778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82"/>
            <p:cNvSpPr>
              <a:spLocks noEditPoints="1"/>
            </p:cNvSpPr>
            <p:nvPr/>
          </p:nvSpPr>
          <p:spPr bwMode="auto">
            <a:xfrm>
              <a:off x="3501475" y="9089156"/>
              <a:ext cx="267232" cy="267232"/>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83"/>
            <p:cNvSpPr>
              <a:spLocks noEditPoints="1"/>
            </p:cNvSpPr>
            <p:nvPr/>
          </p:nvSpPr>
          <p:spPr bwMode="auto">
            <a:xfrm>
              <a:off x="3747329" y="8999141"/>
              <a:ext cx="177780" cy="17778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84"/>
            <p:cNvSpPr>
              <a:spLocks noEditPoints="1"/>
            </p:cNvSpPr>
            <p:nvPr/>
          </p:nvSpPr>
          <p:spPr bwMode="auto">
            <a:xfrm>
              <a:off x="3763081" y="9176921"/>
              <a:ext cx="207035" cy="179468"/>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85"/>
            <p:cNvSpPr>
              <a:spLocks noEditPoints="1"/>
            </p:cNvSpPr>
            <p:nvPr/>
          </p:nvSpPr>
          <p:spPr bwMode="auto">
            <a:xfrm>
              <a:off x="3390644" y="9333322"/>
              <a:ext cx="490020" cy="290298"/>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86"/>
            <p:cNvSpPr>
              <a:spLocks noEditPoints="1"/>
            </p:cNvSpPr>
            <p:nvPr/>
          </p:nvSpPr>
          <p:spPr bwMode="auto">
            <a:xfrm>
              <a:off x="3300629" y="9176921"/>
              <a:ext cx="207597" cy="179468"/>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p:nvGrpSpPr>
        <p:grpSpPr>
          <a:xfrm>
            <a:off x="10871329" y="4954392"/>
            <a:ext cx="807577" cy="644964"/>
            <a:chOff x="-1947863" y="2936875"/>
            <a:chExt cx="1868488" cy="1492250"/>
          </a:xfrm>
          <a:solidFill>
            <a:schemeClr val="accent5"/>
          </a:solidFill>
        </p:grpSpPr>
        <p:sp>
          <p:nvSpPr>
            <p:cNvPr id="68" name="Freeform 467"/>
            <p:cNvSpPr>
              <a:spLocks noEditPoints="1"/>
            </p:cNvSpPr>
            <p:nvPr/>
          </p:nvSpPr>
          <p:spPr bwMode="auto">
            <a:xfrm>
              <a:off x="-1947863" y="2936875"/>
              <a:ext cx="1490663" cy="1492250"/>
            </a:xfrm>
            <a:custGeom>
              <a:avLst/>
              <a:gdLst>
                <a:gd name="T0" fmla="*/ 395 w 395"/>
                <a:gd name="T1" fmla="*/ 234 h 395"/>
                <a:gd name="T2" fmla="*/ 385 w 395"/>
                <a:gd name="T3" fmla="*/ 210 h 395"/>
                <a:gd name="T4" fmla="*/ 199 w 395"/>
                <a:gd name="T5" fmla="*/ 24 h 395"/>
                <a:gd name="T6" fmla="*/ 172 w 395"/>
                <a:gd name="T7" fmla="*/ 7 h 395"/>
                <a:gd name="T8" fmla="*/ 142 w 395"/>
                <a:gd name="T9" fmla="*/ 0 h 395"/>
                <a:gd name="T10" fmla="*/ 33 w 395"/>
                <a:gd name="T11" fmla="*/ 0 h 395"/>
                <a:gd name="T12" fmla="*/ 10 w 395"/>
                <a:gd name="T13" fmla="*/ 10 h 395"/>
                <a:gd name="T14" fmla="*/ 0 w 395"/>
                <a:gd name="T15" fmla="*/ 33 h 395"/>
                <a:gd name="T16" fmla="*/ 0 w 395"/>
                <a:gd name="T17" fmla="*/ 142 h 395"/>
                <a:gd name="T18" fmla="*/ 7 w 395"/>
                <a:gd name="T19" fmla="*/ 172 h 395"/>
                <a:gd name="T20" fmla="*/ 24 w 395"/>
                <a:gd name="T21" fmla="*/ 199 h 395"/>
                <a:gd name="T22" fmla="*/ 210 w 395"/>
                <a:gd name="T23" fmla="*/ 385 h 395"/>
                <a:gd name="T24" fmla="*/ 234 w 395"/>
                <a:gd name="T25" fmla="*/ 395 h 395"/>
                <a:gd name="T26" fmla="*/ 257 w 395"/>
                <a:gd name="T27" fmla="*/ 385 h 395"/>
                <a:gd name="T28" fmla="*/ 385 w 395"/>
                <a:gd name="T29" fmla="*/ 257 h 395"/>
                <a:gd name="T30" fmla="*/ 395 w 395"/>
                <a:gd name="T31" fmla="*/ 234 h 395"/>
                <a:gd name="T32" fmla="*/ 107 w 395"/>
                <a:gd name="T33" fmla="*/ 107 h 395"/>
                <a:gd name="T34" fmla="*/ 83 w 395"/>
                <a:gd name="T35" fmla="*/ 117 h 395"/>
                <a:gd name="T36" fmla="*/ 60 w 395"/>
                <a:gd name="T37" fmla="*/ 107 h 395"/>
                <a:gd name="T38" fmla="*/ 50 w 395"/>
                <a:gd name="T39" fmla="*/ 83 h 395"/>
                <a:gd name="T40" fmla="*/ 60 w 395"/>
                <a:gd name="T41" fmla="*/ 60 h 395"/>
                <a:gd name="T42" fmla="*/ 83 w 395"/>
                <a:gd name="T43" fmla="*/ 50 h 395"/>
                <a:gd name="T44" fmla="*/ 107 w 395"/>
                <a:gd name="T45" fmla="*/ 60 h 395"/>
                <a:gd name="T46" fmla="*/ 117 w 395"/>
                <a:gd name="T47" fmla="*/ 83 h 395"/>
                <a:gd name="T48" fmla="*/ 107 w 395"/>
                <a:gd name="T49" fmla="*/ 107 h 395"/>
                <a:gd name="T50" fmla="*/ 107 w 395"/>
                <a:gd name="T51" fmla="*/ 107 h 395"/>
                <a:gd name="T52" fmla="*/ 107 w 395"/>
                <a:gd name="T53" fmla="*/ 10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395">
                  <a:moveTo>
                    <a:pt x="395" y="234"/>
                  </a:moveTo>
                  <a:cubicBezTo>
                    <a:pt x="395" y="225"/>
                    <a:pt x="392" y="217"/>
                    <a:pt x="385" y="210"/>
                  </a:cubicBezTo>
                  <a:cubicBezTo>
                    <a:pt x="199" y="24"/>
                    <a:pt x="199" y="24"/>
                    <a:pt x="199" y="24"/>
                  </a:cubicBezTo>
                  <a:cubicBezTo>
                    <a:pt x="192" y="17"/>
                    <a:pt x="183" y="12"/>
                    <a:pt x="172" y="7"/>
                  </a:cubicBezTo>
                  <a:cubicBezTo>
                    <a:pt x="161" y="2"/>
                    <a:pt x="151" y="0"/>
                    <a:pt x="142" y="0"/>
                  </a:cubicBezTo>
                  <a:cubicBezTo>
                    <a:pt x="33" y="0"/>
                    <a:pt x="33" y="0"/>
                    <a:pt x="33" y="0"/>
                  </a:cubicBezTo>
                  <a:cubicBezTo>
                    <a:pt x="24" y="0"/>
                    <a:pt x="17" y="3"/>
                    <a:pt x="10" y="10"/>
                  </a:cubicBezTo>
                  <a:cubicBezTo>
                    <a:pt x="3" y="17"/>
                    <a:pt x="0" y="24"/>
                    <a:pt x="0" y="33"/>
                  </a:cubicBezTo>
                  <a:cubicBezTo>
                    <a:pt x="0" y="142"/>
                    <a:pt x="0" y="142"/>
                    <a:pt x="0" y="142"/>
                  </a:cubicBezTo>
                  <a:cubicBezTo>
                    <a:pt x="0" y="151"/>
                    <a:pt x="2" y="161"/>
                    <a:pt x="7" y="172"/>
                  </a:cubicBezTo>
                  <a:cubicBezTo>
                    <a:pt x="12" y="183"/>
                    <a:pt x="17" y="192"/>
                    <a:pt x="24" y="199"/>
                  </a:cubicBezTo>
                  <a:cubicBezTo>
                    <a:pt x="210" y="385"/>
                    <a:pt x="210" y="385"/>
                    <a:pt x="210" y="385"/>
                  </a:cubicBezTo>
                  <a:cubicBezTo>
                    <a:pt x="217" y="392"/>
                    <a:pt x="224" y="395"/>
                    <a:pt x="234" y="395"/>
                  </a:cubicBezTo>
                  <a:cubicBezTo>
                    <a:pt x="243" y="395"/>
                    <a:pt x="251" y="392"/>
                    <a:pt x="257" y="385"/>
                  </a:cubicBezTo>
                  <a:cubicBezTo>
                    <a:pt x="385" y="257"/>
                    <a:pt x="385" y="257"/>
                    <a:pt x="385" y="257"/>
                  </a:cubicBezTo>
                  <a:cubicBezTo>
                    <a:pt x="392" y="251"/>
                    <a:pt x="395" y="243"/>
                    <a:pt x="395" y="234"/>
                  </a:cubicBezTo>
                  <a:close/>
                  <a:moveTo>
                    <a:pt x="107" y="107"/>
                  </a:moveTo>
                  <a:cubicBezTo>
                    <a:pt x="101" y="114"/>
                    <a:pt x="93" y="117"/>
                    <a:pt x="83" y="117"/>
                  </a:cubicBezTo>
                  <a:cubicBezTo>
                    <a:pt x="74" y="117"/>
                    <a:pt x="66" y="114"/>
                    <a:pt x="60" y="107"/>
                  </a:cubicBezTo>
                  <a:cubicBezTo>
                    <a:pt x="53" y="100"/>
                    <a:pt x="50" y="93"/>
                    <a:pt x="50" y="83"/>
                  </a:cubicBezTo>
                  <a:cubicBezTo>
                    <a:pt x="50" y="74"/>
                    <a:pt x="53" y="66"/>
                    <a:pt x="60" y="60"/>
                  </a:cubicBezTo>
                  <a:cubicBezTo>
                    <a:pt x="66" y="53"/>
                    <a:pt x="74" y="50"/>
                    <a:pt x="83" y="50"/>
                  </a:cubicBezTo>
                  <a:cubicBezTo>
                    <a:pt x="93" y="50"/>
                    <a:pt x="101" y="53"/>
                    <a:pt x="107" y="60"/>
                  </a:cubicBezTo>
                  <a:cubicBezTo>
                    <a:pt x="114" y="66"/>
                    <a:pt x="117" y="74"/>
                    <a:pt x="117" y="83"/>
                  </a:cubicBezTo>
                  <a:cubicBezTo>
                    <a:pt x="117" y="93"/>
                    <a:pt x="114" y="100"/>
                    <a:pt x="107" y="107"/>
                  </a:cubicBezTo>
                  <a:close/>
                  <a:moveTo>
                    <a:pt x="107" y="107"/>
                  </a:moveTo>
                  <a:cubicBezTo>
                    <a:pt x="107" y="107"/>
                    <a:pt x="107" y="107"/>
                    <a:pt x="107" y="10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68"/>
            <p:cNvSpPr>
              <a:spLocks noEditPoints="1"/>
            </p:cNvSpPr>
            <p:nvPr/>
          </p:nvSpPr>
          <p:spPr bwMode="auto">
            <a:xfrm>
              <a:off x="-1254125" y="2936875"/>
              <a:ext cx="1174750" cy="1492250"/>
            </a:xfrm>
            <a:custGeom>
              <a:avLst/>
              <a:gdLst>
                <a:gd name="T0" fmla="*/ 301 w 311"/>
                <a:gd name="T1" fmla="*/ 210 h 395"/>
                <a:gd name="T2" fmla="*/ 115 w 311"/>
                <a:gd name="T3" fmla="*/ 24 h 395"/>
                <a:gd name="T4" fmla="*/ 88 w 311"/>
                <a:gd name="T5" fmla="*/ 7 h 395"/>
                <a:gd name="T6" fmla="*/ 58 w 311"/>
                <a:gd name="T7" fmla="*/ 0 h 395"/>
                <a:gd name="T8" fmla="*/ 0 w 311"/>
                <a:gd name="T9" fmla="*/ 0 h 395"/>
                <a:gd name="T10" fmla="*/ 30 w 311"/>
                <a:gd name="T11" fmla="*/ 7 h 395"/>
                <a:gd name="T12" fmla="*/ 57 w 311"/>
                <a:gd name="T13" fmla="*/ 24 h 395"/>
                <a:gd name="T14" fmla="*/ 243 w 311"/>
                <a:gd name="T15" fmla="*/ 210 h 395"/>
                <a:gd name="T16" fmla="*/ 253 w 311"/>
                <a:gd name="T17" fmla="*/ 234 h 395"/>
                <a:gd name="T18" fmla="*/ 243 w 311"/>
                <a:gd name="T19" fmla="*/ 257 h 395"/>
                <a:gd name="T20" fmla="*/ 121 w 311"/>
                <a:gd name="T21" fmla="*/ 380 h 395"/>
                <a:gd name="T22" fmla="*/ 134 w 311"/>
                <a:gd name="T23" fmla="*/ 391 h 395"/>
                <a:gd name="T24" fmla="*/ 150 w 311"/>
                <a:gd name="T25" fmla="*/ 395 h 395"/>
                <a:gd name="T26" fmla="*/ 173 w 311"/>
                <a:gd name="T27" fmla="*/ 385 h 395"/>
                <a:gd name="T28" fmla="*/ 301 w 311"/>
                <a:gd name="T29" fmla="*/ 257 h 395"/>
                <a:gd name="T30" fmla="*/ 311 w 311"/>
                <a:gd name="T31" fmla="*/ 234 h 395"/>
                <a:gd name="T32" fmla="*/ 301 w 311"/>
                <a:gd name="T33" fmla="*/ 210 h 395"/>
                <a:gd name="T34" fmla="*/ 301 w 311"/>
                <a:gd name="T35" fmla="*/ 210 h 395"/>
                <a:gd name="T36" fmla="*/ 301 w 311"/>
                <a:gd name="T37" fmla="*/ 2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395">
                  <a:moveTo>
                    <a:pt x="301" y="210"/>
                  </a:moveTo>
                  <a:cubicBezTo>
                    <a:pt x="115" y="24"/>
                    <a:pt x="115" y="24"/>
                    <a:pt x="115" y="24"/>
                  </a:cubicBezTo>
                  <a:cubicBezTo>
                    <a:pt x="108" y="17"/>
                    <a:pt x="100" y="12"/>
                    <a:pt x="88" y="7"/>
                  </a:cubicBezTo>
                  <a:cubicBezTo>
                    <a:pt x="77" y="2"/>
                    <a:pt x="67" y="0"/>
                    <a:pt x="58" y="0"/>
                  </a:cubicBezTo>
                  <a:cubicBezTo>
                    <a:pt x="0" y="0"/>
                    <a:pt x="0" y="0"/>
                    <a:pt x="0" y="0"/>
                  </a:cubicBezTo>
                  <a:cubicBezTo>
                    <a:pt x="9" y="0"/>
                    <a:pt x="19" y="2"/>
                    <a:pt x="30" y="7"/>
                  </a:cubicBezTo>
                  <a:cubicBezTo>
                    <a:pt x="41" y="12"/>
                    <a:pt x="50" y="17"/>
                    <a:pt x="57" y="24"/>
                  </a:cubicBezTo>
                  <a:cubicBezTo>
                    <a:pt x="243" y="210"/>
                    <a:pt x="243" y="210"/>
                    <a:pt x="243" y="210"/>
                  </a:cubicBezTo>
                  <a:cubicBezTo>
                    <a:pt x="249" y="217"/>
                    <a:pt x="253" y="225"/>
                    <a:pt x="253" y="234"/>
                  </a:cubicBezTo>
                  <a:cubicBezTo>
                    <a:pt x="253" y="243"/>
                    <a:pt x="249" y="251"/>
                    <a:pt x="243" y="257"/>
                  </a:cubicBezTo>
                  <a:cubicBezTo>
                    <a:pt x="121" y="380"/>
                    <a:pt x="121" y="380"/>
                    <a:pt x="121" y="380"/>
                  </a:cubicBezTo>
                  <a:cubicBezTo>
                    <a:pt x="126" y="385"/>
                    <a:pt x="130" y="389"/>
                    <a:pt x="134" y="391"/>
                  </a:cubicBezTo>
                  <a:cubicBezTo>
                    <a:pt x="138" y="394"/>
                    <a:pt x="143" y="395"/>
                    <a:pt x="150" y="395"/>
                  </a:cubicBezTo>
                  <a:cubicBezTo>
                    <a:pt x="159" y="395"/>
                    <a:pt x="167" y="392"/>
                    <a:pt x="173" y="385"/>
                  </a:cubicBezTo>
                  <a:cubicBezTo>
                    <a:pt x="301" y="257"/>
                    <a:pt x="301" y="257"/>
                    <a:pt x="301" y="257"/>
                  </a:cubicBezTo>
                  <a:cubicBezTo>
                    <a:pt x="308" y="251"/>
                    <a:pt x="311" y="243"/>
                    <a:pt x="311" y="234"/>
                  </a:cubicBezTo>
                  <a:cubicBezTo>
                    <a:pt x="311" y="225"/>
                    <a:pt x="308" y="217"/>
                    <a:pt x="301" y="210"/>
                  </a:cubicBezTo>
                  <a:close/>
                  <a:moveTo>
                    <a:pt x="301" y="210"/>
                  </a:moveTo>
                  <a:cubicBezTo>
                    <a:pt x="301" y="210"/>
                    <a:pt x="301" y="210"/>
                    <a:pt x="301" y="2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11"/>
          <p:cNvSpPr>
            <a:spLocks noEditPoints="1"/>
          </p:cNvSpPr>
          <p:nvPr/>
        </p:nvSpPr>
        <p:spPr bwMode="auto">
          <a:xfrm>
            <a:off x="15965699" y="4915061"/>
            <a:ext cx="714660" cy="616153"/>
          </a:xfrm>
          <a:custGeom>
            <a:avLst/>
            <a:gdLst>
              <a:gd name="T0" fmla="*/ 457 w 467"/>
              <a:gd name="T1" fmla="*/ 143 h 402"/>
              <a:gd name="T2" fmla="*/ 434 w 467"/>
              <a:gd name="T3" fmla="*/ 133 h 402"/>
              <a:gd name="T4" fmla="*/ 434 w 467"/>
              <a:gd name="T5" fmla="*/ 33 h 402"/>
              <a:gd name="T6" fmla="*/ 424 w 467"/>
              <a:gd name="T7" fmla="*/ 10 h 402"/>
              <a:gd name="T8" fmla="*/ 400 w 467"/>
              <a:gd name="T9" fmla="*/ 0 h 402"/>
              <a:gd name="T10" fmla="*/ 167 w 467"/>
              <a:gd name="T11" fmla="*/ 100 h 402"/>
              <a:gd name="T12" fmla="*/ 42 w 467"/>
              <a:gd name="T13" fmla="*/ 100 h 402"/>
              <a:gd name="T14" fmla="*/ 12 w 467"/>
              <a:gd name="T15" fmla="*/ 112 h 402"/>
              <a:gd name="T16" fmla="*/ 0 w 467"/>
              <a:gd name="T17" fmla="*/ 142 h 402"/>
              <a:gd name="T18" fmla="*/ 0 w 467"/>
              <a:gd name="T19" fmla="*/ 192 h 402"/>
              <a:gd name="T20" fmla="*/ 12 w 467"/>
              <a:gd name="T21" fmla="*/ 221 h 402"/>
              <a:gd name="T22" fmla="*/ 42 w 467"/>
              <a:gd name="T23" fmla="*/ 234 h 402"/>
              <a:gd name="T24" fmla="*/ 74 w 467"/>
              <a:gd name="T25" fmla="*/ 234 h 402"/>
              <a:gd name="T26" fmla="*/ 68 w 467"/>
              <a:gd name="T27" fmla="*/ 262 h 402"/>
              <a:gd name="T28" fmla="*/ 67 w 467"/>
              <a:gd name="T29" fmla="*/ 288 h 402"/>
              <a:gd name="T30" fmla="*/ 71 w 467"/>
              <a:gd name="T31" fmla="*/ 314 h 402"/>
              <a:gd name="T32" fmla="*/ 77 w 467"/>
              <a:gd name="T33" fmla="*/ 338 h 402"/>
              <a:gd name="T34" fmla="*/ 85 w 467"/>
              <a:gd name="T35" fmla="*/ 362 h 402"/>
              <a:gd name="T36" fmla="*/ 93 w 467"/>
              <a:gd name="T37" fmla="*/ 385 h 402"/>
              <a:gd name="T38" fmla="*/ 127 w 467"/>
              <a:gd name="T39" fmla="*/ 400 h 402"/>
              <a:gd name="T40" fmla="*/ 171 w 467"/>
              <a:gd name="T41" fmla="*/ 397 h 402"/>
              <a:gd name="T42" fmla="*/ 200 w 467"/>
              <a:gd name="T43" fmla="*/ 375 h 402"/>
              <a:gd name="T44" fmla="*/ 184 w 467"/>
              <a:gd name="T45" fmla="*/ 362 h 402"/>
              <a:gd name="T46" fmla="*/ 172 w 467"/>
              <a:gd name="T47" fmla="*/ 349 h 402"/>
              <a:gd name="T48" fmla="*/ 163 w 467"/>
              <a:gd name="T49" fmla="*/ 334 h 402"/>
              <a:gd name="T50" fmla="*/ 161 w 467"/>
              <a:gd name="T51" fmla="*/ 319 h 402"/>
              <a:gd name="T52" fmla="*/ 167 w 467"/>
              <a:gd name="T53" fmla="*/ 302 h 402"/>
              <a:gd name="T54" fmla="*/ 157 w 467"/>
              <a:gd name="T55" fmla="*/ 278 h 402"/>
              <a:gd name="T56" fmla="*/ 165 w 467"/>
              <a:gd name="T57" fmla="*/ 252 h 402"/>
              <a:gd name="T58" fmla="*/ 189 w 467"/>
              <a:gd name="T59" fmla="*/ 235 h 402"/>
              <a:gd name="T60" fmla="*/ 400 w 467"/>
              <a:gd name="T61" fmla="*/ 334 h 402"/>
              <a:gd name="T62" fmla="*/ 424 w 467"/>
              <a:gd name="T63" fmla="*/ 324 h 402"/>
              <a:gd name="T64" fmla="*/ 434 w 467"/>
              <a:gd name="T65" fmla="*/ 300 h 402"/>
              <a:gd name="T66" fmla="*/ 434 w 467"/>
              <a:gd name="T67" fmla="*/ 200 h 402"/>
              <a:gd name="T68" fmla="*/ 457 w 467"/>
              <a:gd name="T69" fmla="*/ 190 h 402"/>
              <a:gd name="T70" fmla="*/ 467 w 467"/>
              <a:gd name="T71" fmla="*/ 167 h 402"/>
              <a:gd name="T72" fmla="*/ 457 w 467"/>
              <a:gd name="T73" fmla="*/ 143 h 402"/>
              <a:gd name="T74" fmla="*/ 400 w 467"/>
              <a:gd name="T75" fmla="*/ 291 h 402"/>
              <a:gd name="T76" fmla="*/ 200 w 467"/>
              <a:gd name="T77" fmla="*/ 202 h 402"/>
              <a:gd name="T78" fmla="*/ 200 w 467"/>
              <a:gd name="T79" fmla="*/ 132 h 402"/>
              <a:gd name="T80" fmla="*/ 400 w 467"/>
              <a:gd name="T81" fmla="*/ 42 h 402"/>
              <a:gd name="T82" fmla="*/ 400 w 467"/>
              <a:gd name="T83" fmla="*/ 291 h 402"/>
              <a:gd name="T84" fmla="*/ 400 w 467"/>
              <a:gd name="T85" fmla="*/ 291 h 402"/>
              <a:gd name="T86" fmla="*/ 400 w 467"/>
              <a:gd name="T87" fmla="*/ 29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7" h="402">
                <a:moveTo>
                  <a:pt x="457" y="143"/>
                </a:moveTo>
                <a:cubicBezTo>
                  <a:pt x="451" y="137"/>
                  <a:pt x="443" y="133"/>
                  <a:pt x="434" y="133"/>
                </a:cubicBezTo>
                <a:cubicBezTo>
                  <a:pt x="434" y="33"/>
                  <a:pt x="434" y="33"/>
                  <a:pt x="434" y="33"/>
                </a:cubicBezTo>
                <a:cubicBezTo>
                  <a:pt x="434" y="24"/>
                  <a:pt x="431" y="17"/>
                  <a:pt x="424" y="10"/>
                </a:cubicBezTo>
                <a:cubicBezTo>
                  <a:pt x="417" y="3"/>
                  <a:pt x="409" y="0"/>
                  <a:pt x="400" y="0"/>
                </a:cubicBezTo>
                <a:cubicBezTo>
                  <a:pt x="320" y="67"/>
                  <a:pt x="242" y="100"/>
                  <a:pt x="167" y="100"/>
                </a:cubicBezTo>
                <a:cubicBezTo>
                  <a:pt x="42" y="100"/>
                  <a:pt x="42" y="100"/>
                  <a:pt x="42" y="100"/>
                </a:cubicBezTo>
                <a:cubicBezTo>
                  <a:pt x="30" y="100"/>
                  <a:pt x="20" y="104"/>
                  <a:pt x="12" y="112"/>
                </a:cubicBezTo>
                <a:cubicBezTo>
                  <a:pt x="4" y="121"/>
                  <a:pt x="0" y="130"/>
                  <a:pt x="0" y="142"/>
                </a:cubicBezTo>
                <a:cubicBezTo>
                  <a:pt x="0" y="192"/>
                  <a:pt x="0" y="192"/>
                  <a:pt x="0" y="192"/>
                </a:cubicBezTo>
                <a:cubicBezTo>
                  <a:pt x="0" y="203"/>
                  <a:pt x="4" y="213"/>
                  <a:pt x="12" y="221"/>
                </a:cubicBezTo>
                <a:cubicBezTo>
                  <a:pt x="20" y="230"/>
                  <a:pt x="30" y="234"/>
                  <a:pt x="42" y="234"/>
                </a:cubicBezTo>
                <a:cubicBezTo>
                  <a:pt x="74" y="234"/>
                  <a:pt x="74" y="234"/>
                  <a:pt x="74" y="234"/>
                </a:cubicBezTo>
                <a:cubicBezTo>
                  <a:pt x="71" y="243"/>
                  <a:pt x="69" y="253"/>
                  <a:pt x="68" y="262"/>
                </a:cubicBezTo>
                <a:cubicBezTo>
                  <a:pt x="67" y="272"/>
                  <a:pt x="67" y="281"/>
                  <a:pt x="67" y="288"/>
                </a:cubicBezTo>
                <a:cubicBezTo>
                  <a:pt x="67" y="295"/>
                  <a:pt x="68" y="304"/>
                  <a:pt x="71" y="314"/>
                </a:cubicBezTo>
                <a:cubicBezTo>
                  <a:pt x="73" y="325"/>
                  <a:pt x="75" y="332"/>
                  <a:pt x="77" y="338"/>
                </a:cubicBezTo>
                <a:cubicBezTo>
                  <a:pt x="78" y="343"/>
                  <a:pt x="81" y="351"/>
                  <a:pt x="85" y="362"/>
                </a:cubicBezTo>
                <a:cubicBezTo>
                  <a:pt x="89" y="373"/>
                  <a:pt x="92" y="381"/>
                  <a:pt x="93" y="385"/>
                </a:cubicBezTo>
                <a:cubicBezTo>
                  <a:pt x="101" y="392"/>
                  <a:pt x="112" y="397"/>
                  <a:pt x="127" y="400"/>
                </a:cubicBezTo>
                <a:cubicBezTo>
                  <a:pt x="142" y="402"/>
                  <a:pt x="157" y="401"/>
                  <a:pt x="171" y="397"/>
                </a:cubicBezTo>
                <a:cubicBezTo>
                  <a:pt x="186" y="392"/>
                  <a:pt x="195" y="385"/>
                  <a:pt x="200" y="375"/>
                </a:cubicBezTo>
                <a:cubicBezTo>
                  <a:pt x="194" y="370"/>
                  <a:pt x="188" y="365"/>
                  <a:pt x="184" y="362"/>
                </a:cubicBezTo>
                <a:cubicBezTo>
                  <a:pt x="180" y="358"/>
                  <a:pt x="176" y="354"/>
                  <a:pt x="172" y="349"/>
                </a:cubicBezTo>
                <a:cubicBezTo>
                  <a:pt x="167" y="344"/>
                  <a:pt x="165" y="339"/>
                  <a:pt x="163" y="334"/>
                </a:cubicBezTo>
                <a:cubicBezTo>
                  <a:pt x="161" y="330"/>
                  <a:pt x="161" y="325"/>
                  <a:pt x="161" y="319"/>
                </a:cubicBezTo>
                <a:cubicBezTo>
                  <a:pt x="162" y="314"/>
                  <a:pt x="164" y="308"/>
                  <a:pt x="167" y="302"/>
                </a:cubicBezTo>
                <a:cubicBezTo>
                  <a:pt x="161" y="295"/>
                  <a:pt x="157" y="287"/>
                  <a:pt x="157" y="278"/>
                </a:cubicBezTo>
                <a:cubicBezTo>
                  <a:pt x="157" y="269"/>
                  <a:pt x="159" y="260"/>
                  <a:pt x="165" y="252"/>
                </a:cubicBezTo>
                <a:cubicBezTo>
                  <a:pt x="171" y="244"/>
                  <a:pt x="179" y="238"/>
                  <a:pt x="189" y="235"/>
                </a:cubicBezTo>
                <a:cubicBezTo>
                  <a:pt x="257" y="240"/>
                  <a:pt x="328" y="273"/>
                  <a:pt x="400" y="334"/>
                </a:cubicBezTo>
                <a:cubicBezTo>
                  <a:pt x="409" y="334"/>
                  <a:pt x="417" y="330"/>
                  <a:pt x="424" y="324"/>
                </a:cubicBezTo>
                <a:cubicBezTo>
                  <a:pt x="431" y="317"/>
                  <a:pt x="434" y="309"/>
                  <a:pt x="434" y="300"/>
                </a:cubicBezTo>
                <a:cubicBezTo>
                  <a:pt x="434" y="200"/>
                  <a:pt x="434" y="200"/>
                  <a:pt x="434" y="200"/>
                </a:cubicBezTo>
                <a:cubicBezTo>
                  <a:pt x="443" y="200"/>
                  <a:pt x="451" y="197"/>
                  <a:pt x="457" y="190"/>
                </a:cubicBezTo>
                <a:cubicBezTo>
                  <a:pt x="464" y="184"/>
                  <a:pt x="467" y="176"/>
                  <a:pt x="467" y="167"/>
                </a:cubicBezTo>
                <a:cubicBezTo>
                  <a:pt x="467" y="158"/>
                  <a:pt x="464" y="150"/>
                  <a:pt x="457" y="143"/>
                </a:cubicBezTo>
                <a:close/>
                <a:moveTo>
                  <a:pt x="400" y="291"/>
                </a:moveTo>
                <a:cubicBezTo>
                  <a:pt x="333" y="239"/>
                  <a:pt x="266" y="209"/>
                  <a:pt x="200" y="202"/>
                </a:cubicBezTo>
                <a:cubicBezTo>
                  <a:pt x="200" y="132"/>
                  <a:pt x="200" y="132"/>
                  <a:pt x="200" y="132"/>
                </a:cubicBezTo>
                <a:cubicBezTo>
                  <a:pt x="265" y="125"/>
                  <a:pt x="332" y="95"/>
                  <a:pt x="400" y="42"/>
                </a:cubicBezTo>
                <a:lnTo>
                  <a:pt x="400" y="291"/>
                </a:lnTo>
                <a:close/>
                <a:moveTo>
                  <a:pt x="400" y="291"/>
                </a:moveTo>
                <a:cubicBezTo>
                  <a:pt x="400" y="291"/>
                  <a:pt x="400" y="291"/>
                  <a:pt x="400" y="291"/>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TextBox 70"/>
          <p:cNvSpPr txBox="1"/>
          <p:nvPr/>
        </p:nvSpPr>
        <p:spPr>
          <a:xfrm>
            <a:off x="0" y="1571352"/>
            <a:ext cx="3674379" cy="461665"/>
          </a:xfrm>
          <a:prstGeom prst="rect">
            <a:avLst/>
          </a:prstGeom>
          <a:noFill/>
        </p:spPr>
        <p:txBody>
          <a:bodyPr wrap="square" rtlCol="0">
            <a:spAutoFit/>
          </a:bodyPr>
          <a:lstStyle/>
          <a:p>
            <a:pPr algn="ctr"/>
            <a:r>
              <a:rPr lang="en-US" sz="2400" b="1" dirty="0" smtClean="0"/>
              <a:t>BENEFITS TO CITIZEN</a:t>
            </a:r>
            <a:endParaRPr lang="en-US" sz="2400" b="1" dirty="0"/>
          </a:p>
        </p:txBody>
      </p:sp>
      <p:sp>
        <p:nvSpPr>
          <p:cNvPr id="73" name="Notched Right Arrow 72"/>
          <p:cNvSpPr/>
          <p:nvPr/>
        </p:nvSpPr>
        <p:spPr>
          <a:xfrm>
            <a:off x="893617" y="2015831"/>
            <a:ext cx="2015837" cy="935182"/>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Notched Right Arrow 73"/>
          <p:cNvSpPr/>
          <p:nvPr/>
        </p:nvSpPr>
        <p:spPr>
          <a:xfrm>
            <a:off x="1316181" y="7322121"/>
            <a:ext cx="2015837" cy="935182"/>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256309" y="6877644"/>
            <a:ext cx="4003964" cy="461665"/>
          </a:xfrm>
          <a:prstGeom prst="rect">
            <a:avLst/>
          </a:prstGeom>
          <a:noFill/>
        </p:spPr>
        <p:txBody>
          <a:bodyPr wrap="square" rtlCol="0">
            <a:spAutoFit/>
          </a:bodyPr>
          <a:lstStyle/>
          <a:p>
            <a:pPr algn="ctr"/>
            <a:r>
              <a:rPr lang="en-US" sz="2400" b="1" dirty="0" smtClean="0"/>
              <a:t>BENEFITS TO GOVERNMENT</a:t>
            </a:r>
            <a:endParaRPr lang="en-US" sz="24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50"/>
          <p:cNvSpPr/>
          <p:nvPr/>
        </p:nvSpPr>
        <p:spPr>
          <a:xfrm>
            <a:off x="6254721" y="5708358"/>
            <a:ext cx="1694643" cy="1271308"/>
          </a:xfrm>
          <a:custGeom>
            <a:avLst/>
            <a:gdLst>
              <a:gd name="connsiteX0" fmla="*/ 0 w 1212574"/>
              <a:gd name="connsiteY0" fmla="*/ 0 h 934278"/>
              <a:gd name="connsiteX1" fmla="*/ 1212574 w 1212574"/>
              <a:gd name="connsiteY1" fmla="*/ 0 h 934278"/>
              <a:gd name="connsiteX2" fmla="*/ 1212574 w 1212574"/>
              <a:gd name="connsiteY2" fmla="*/ 934278 h 934278"/>
            </a:gdLst>
            <a:ahLst/>
            <a:cxnLst>
              <a:cxn ang="0">
                <a:pos x="connsiteX0" y="connsiteY0"/>
              </a:cxn>
              <a:cxn ang="0">
                <a:pos x="connsiteX1" y="connsiteY1"/>
              </a:cxn>
              <a:cxn ang="0">
                <a:pos x="connsiteX2" y="connsiteY2"/>
              </a:cxn>
            </a:cxnLst>
            <a:rect l="l" t="t" r="r" b="b"/>
            <a:pathLst>
              <a:path w="1212574" h="934278">
                <a:moveTo>
                  <a:pt x="0" y="0"/>
                </a:moveTo>
                <a:lnTo>
                  <a:pt x="1212574" y="0"/>
                </a:lnTo>
                <a:lnTo>
                  <a:pt x="1212574" y="934278"/>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6712527" y="1377835"/>
            <a:ext cx="1265503" cy="1747254"/>
          </a:xfrm>
          <a:custGeom>
            <a:avLst/>
            <a:gdLst>
              <a:gd name="connsiteX0" fmla="*/ 636104 w 636104"/>
              <a:gd name="connsiteY0" fmla="*/ 1530626 h 1530626"/>
              <a:gd name="connsiteX1" fmla="*/ 636104 w 636104"/>
              <a:gd name="connsiteY1" fmla="*/ 0 h 1530626"/>
              <a:gd name="connsiteX2" fmla="*/ 0 w 636104"/>
              <a:gd name="connsiteY2" fmla="*/ 0 h 1530626"/>
            </a:gdLst>
            <a:ahLst/>
            <a:cxnLst>
              <a:cxn ang="0">
                <a:pos x="connsiteX0" y="connsiteY0"/>
              </a:cxn>
              <a:cxn ang="0">
                <a:pos x="connsiteX1" y="connsiteY1"/>
              </a:cxn>
              <a:cxn ang="0">
                <a:pos x="connsiteX2" y="connsiteY2"/>
              </a:cxn>
            </a:cxnLst>
            <a:rect l="l" t="t" r="r" b="b"/>
            <a:pathLst>
              <a:path w="636104" h="1530626">
                <a:moveTo>
                  <a:pt x="636104" y="1530626"/>
                </a:moveTo>
                <a:lnTo>
                  <a:pt x="636104"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9568674" y="1253144"/>
            <a:ext cx="1277927" cy="2574009"/>
          </a:xfrm>
          <a:custGeom>
            <a:avLst/>
            <a:gdLst>
              <a:gd name="connsiteX0" fmla="*/ 0 w 914400"/>
              <a:gd name="connsiteY0" fmla="*/ 1470991 h 1470991"/>
              <a:gd name="connsiteX1" fmla="*/ 0 w 914400"/>
              <a:gd name="connsiteY1" fmla="*/ 0 h 1470991"/>
              <a:gd name="connsiteX2" fmla="*/ 914400 w 914400"/>
              <a:gd name="connsiteY2" fmla="*/ 0 h 1470991"/>
            </a:gdLst>
            <a:ahLst/>
            <a:cxnLst>
              <a:cxn ang="0">
                <a:pos x="connsiteX0" y="connsiteY0"/>
              </a:cxn>
              <a:cxn ang="0">
                <a:pos x="connsiteX1" y="connsiteY1"/>
              </a:cxn>
              <a:cxn ang="0">
                <a:pos x="connsiteX2" y="connsiteY2"/>
              </a:cxn>
            </a:cxnLst>
            <a:rect l="l" t="t" r="r" b="b"/>
            <a:pathLst>
              <a:path w="914400" h="1470991">
                <a:moveTo>
                  <a:pt x="0" y="1470991"/>
                </a:moveTo>
                <a:lnTo>
                  <a:pt x="0" y="0"/>
                </a:lnTo>
                <a:lnTo>
                  <a:pt x="91440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11103816" y="7283371"/>
            <a:ext cx="1277927" cy="1325407"/>
          </a:xfrm>
          <a:custGeom>
            <a:avLst/>
            <a:gdLst>
              <a:gd name="connsiteX0" fmla="*/ 0 w 914400"/>
              <a:gd name="connsiteY0" fmla="*/ 0 h 974035"/>
              <a:gd name="connsiteX1" fmla="*/ 19879 w 914400"/>
              <a:gd name="connsiteY1" fmla="*/ 79513 h 974035"/>
              <a:gd name="connsiteX2" fmla="*/ 19879 w 914400"/>
              <a:gd name="connsiteY2" fmla="*/ 974035 h 974035"/>
              <a:gd name="connsiteX3" fmla="*/ 914400 w 914400"/>
              <a:gd name="connsiteY3" fmla="*/ 974035 h 974035"/>
            </a:gdLst>
            <a:ahLst/>
            <a:cxnLst>
              <a:cxn ang="0">
                <a:pos x="connsiteX0" y="connsiteY0"/>
              </a:cxn>
              <a:cxn ang="0">
                <a:pos x="connsiteX1" y="connsiteY1"/>
              </a:cxn>
              <a:cxn ang="0">
                <a:pos x="connsiteX2" y="connsiteY2"/>
              </a:cxn>
              <a:cxn ang="0">
                <a:pos x="connsiteX3" y="connsiteY3"/>
              </a:cxn>
            </a:cxnLst>
            <a:rect l="l" t="t" r="r" b="b"/>
            <a:pathLst>
              <a:path w="914400" h="974035">
                <a:moveTo>
                  <a:pt x="0" y="0"/>
                </a:moveTo>
                <a:lnTo>
                  <a:pt x="19879" y="79513"/>
                </a:lnTo>
                <a:lnTo>
                  <a:pt x="19879" y="974035"/>
                </a:lnTo>
                <a:lnTo>
                  <a:pt x="914400" y="97403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893619" y="4207947"/>
            <a:ext cx="1277927" cy="2731961"/>
          </a:xfrm>
          <a:custGeom>
            <a:avLst/>
            <a:gdLst>
              <a:gd name="connsiteX0" fmla="*/ 914400 w 914400"/>
              <a:gd name="connsiteY0" fmla="*/ 0 h 2007705"/>
              <a:gd name="connsiteX1" fmla="*/ 914400 w 914400"/>
              <a:gd name="connsiteY1" fmla="*/ 0 h 2007705"/>
              <a:gd name="connsiteX2" fmla="*/ 0 w 914400"/>
              <a:gd name="connsiteY2" fmla="*/ 0 h 2007705"/>
              <a:gd name="connsiteX3" fmla="*/ 0 w 914400"/>
              <a:gd name="connsiteY3" fmla="*/ 2007705 h 2007705"/>
            </a:gdLst>
            <a:ahLst/>
            <a:cxnLst>
              <a:cxn ang="0">
                <a:pos x="connsiteX0" y="connsiteY0"/>
              </a:cxn>
              <a:cxn ang="0">
                <a:pos x="connsiteX1" y="connsiteY1"/>
              </a:cxn>
              <a:cxn ang="0">
                <a:pos x="connsiteX2" y="connsiteY2"/>
              </a:cxn>
              <a:cxn ang="0">
                <a:pos x="connsiteX3" y="connsiteY3"/>
              </a:cxn>
            </a:cxnLst>
            <a:rect l="l" t="t" r="r" b="b"/>
            <a:pathLst>
              <a:path w="914400" h="2007705">
                <a:moveTo>
                  <a:pt x="914400" y="0"/>
                </a:moveTo>
                <a:lnTo>
                  <a:pt x="914400" y="0"/>
                </a:lnTo>
                <a:lnTo>
                  <a:pt x="0" y="0"/>
                </a:lnTo>
                <a:lnTo>
                  <a:pt x="0" y="200770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itle 1"/>
          <p:cNvSpPr>
            <a:spLocks noGrp="1"/>
          </p:cNvSpPr>
          <p:nvPr>
            <p:ph type="title"/>
          </p:nvPr>
        </p:nvSpPr>
        <p:spPr>
          <a:xfrm>
            <a:off x="1219200" y="216219"/>
            <a:ext cx="15773400" cy="842961"/>
          </a:xfrm>
        </p:spPr>
        <p:txBody>
          <a:bodyPr/>
          <a:lstStyle/>
          <a:p>
            <a:r>
              <a:rPr lang="en-US" dirty="0" smtClean="0">
                <a:latin typeface="Stencil" pitchFamily="82" charset="0"/>
              </a:rPr>
              <a:t>services</a:t>
            </a:r>
            <a:endParaRPr lang="en-US" dirty="0">
              <a:latin typeface="Stencil" pitchFamily="82" charset="0"/>
            </a:endParaRPr>
          </a:p>
        </p:txBody>
      </p:sp>
      <p:sp>
        <p:nvSpPr>
          <p:cNvPr id="58" name="Freeform 57"/>
          <p:cNvSpPr/>
          <p:nvPr/>
        </p:nvSpPr>
        <p:spPr>
          <a:xfrm rot="21194888">
            <a:off x="1216074" y="2840090"/>
            <a:ext cx="3549254" cy="3462756"/>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20248716">
            <a:off x="4457237" y="4264254"/>
            <a:ext cx="2537562" cy="2475719"/>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rot="21168708">
            <a:off x="5864752" y="2174142"/>
            <a:ext cx="2902776" cy="2832032"/>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rot="21115418">
            <a:off x="8180932" y="3302254"/>
            <a:ext cx="3226015" cy="3147395"/>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rot="21194529">
            <a:off x="10451096" y="5529646"/>
            <a:ext cx="2537562" cy="2475719"/>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575298">
            <a:off x="11267281" y="3172436"/>
            <a:ext cx="2615720" cy="2515119"/>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445300" y="6888885"/>
            <a:ext cx="5505276" cy="507831"/>
          </a:xfrm>
          <a:prstGeom prst="rect">
            <a:avLst/>
          </a:prstGeom>
          <a:noFill/>
        </p:spPr>
        <p:txBody>
          <a:bodyPr wrap="square" rtlCol="0">
            <a:spAutoFit/>
          </a:bodyPr>
          <a:lstStyle/>
          <a:p>
            <a:r>
              <a:rPr lang="en-US" b="1" dirty="0" smtClean="0">
                <a:solidFill>
                  <a:schemeClr val="accent1"/>
                </a:solidFill>
                <a:latin typeface="Stencil" pitchFamily="82" charset="0"/>
              </a:rPr>
              <a:t>education</a:t>
            </a:r>
            <a:endParaRPr lang="en-US" b="1" dirty="0">
              <a:solidFill>
                <a:schemeClr val="accent1"/>
              </a:solidFill>
              <a:latin typeface="Stencil" pitchFamily="82" charset="0"/>
            </a:endParaRPr>
          </a:p>
        </p:txBody>
      </p:sp>
      <p:sp>
        <p:nvSpPr>
          <p:cNvPr id="65" name="TextBox 64"/>
          <p:cNvSpPr txBox="1"/>
          <p:nvPr/>
        </p:nvSpPr>
        <p:spPr>
          <a:xfrm>
            <a:off x="374074" y="7399338"/>
            <a:ext cx="4527738" cy="2031325"/>
          </a:xfrm>
          <a:prstGeom prst="rect">
            <a:avLst/>
          </a:prstGeom>
          <a:noFill/>
        </p:spPr>
        <p:txBody>
          <a:bodyPr wrap="square" rtlCol="0">
            <a:spAutoFit/>
          </a:bodyPr>
          <a:lstStyle/>
          <a:p>
            <a:r>
              <a:rPr lang="en-US" sz="2100" dirty="0" smtClean="0"/>
              <a:t>Education Services leverage Information and Communication Technologies to create awareness and empower citizens on digital technologies, financial management, legal rights and facilitate educational services in rural areas.</a:t>
            </a:r>
            <a:endParaRPr lang="en-US" sz="2100" dirty="0"/>
          </a:p>
        </p:txBody>
      </p:sp>
      <p:sp>
        <p:nvSpPr>
          <p:cNvPr id="66" name="TextBox 65"/>
          <p:cNvSpPr txBox="1"/>
          <p:nvPr/>
        </p:nvSpPr>
        <p:spPr>
          <a:xfrm>
            <a:off x="4954249" y="6768564"/>
            <a:ext cx="4771642" cy="507831"/>
          </a:xfrm>
          <a:prstGeom prst="rect">
            <a:avLst/>
          </a:prstGeom>
          <a:noFill/>
        </p:spPr>
        <p:txBody>
          <a:bodyPr wrap="square" rtlCol="0">
            <a:spAutoFit/>
          </a:bodyPr>
          <a:lstStyle/>
          <a:p>
            <a:r>
              <a:rPr lang="en-US" b="1" dirty="0" smtClean="0">
                <a:solidFill>
                  <a:schemeClr val="accent2"/>
                </a:solidFill>
                <a:latin typeface="Stencil" pitchFamily="82" charset="0"/>
              </a:rPr>
              <a:t>Financial Inclusion</a:t>
            </a:r>
            <a:endParaRPr lang="en-US" b="1" dirty="0">
              <a:solidFill>
                <a:schemeClr val="accent2"/>
              </a:solidFill>
              <a:latin typeface="Stencil" pitchFamily="82" charset="0"/>
            </a:endParaRPr>
          </a:p>
        </p:txBody>
      </p:sp>
      <p:sp>
        <p:nvSpPr>
          <p:cNvPr id="67" name="TextBox 66"/>
          <p:cNvSpPr txBox="1"/>
          <p:nvPr/>
        </p:nvSpPr>
        <p:spPr>
          <a:xfrm>
            <a:off x="4919804" y="7195891"/>
            <a:ext cx="6190156" cy="2354491"/>
          </a:xfrm>
          <a:prstGeom prst="rect">
            <a:avLst/>
          </a:prstGeom>
          <a:noFill/>
        </p:spPr>
        <p:txBody>
          <a:bodyPr wrap="square" rtlCol="0">
            <a:spAutoFit/>
          </a:bodyPr>
          <a:lstStyle/>
          <a:p>
            <a:r>
              <a:rPr lang="en-US" sz="2100" dirty="0" smtClean="0"/>
              <a:t>Under Financial Inclusion Services, CSC SPV seeks to leverage the national network of CSCs to meet the government’s mandate of financial inclusion by connecting citizens in rural and remote areas, particularly women and </a:t>
            </a:r>
            <a:r>
              <a:rPr lang="en-US" sz="2100" dirty="0" smtClean="0"/>
              <a:t>marginalized </a:t>
            </a:r>
            <a:r>
              <a:rPr lang="en-US" sz="2100" dirty="0" smtClean="0"/>
              <a:t>communities, with mainstream financial services like banking, insurance and pension</a:t>
            </a:r>
            <a:endParaRPr lang="en-US" sz="2100" dirty="0"/>
          </a:p>
        </p:txBody>
      </p:sp>
      <p:sp>
        <p:nvSpPr>
          <p:cNvPr id="68" name="TextBox 67"/>
          <p:cNvSpPr txBox="1"/>
          <p:nvPr/>
        </p:nvSpPr>
        <p:spPr>
          <a:xfrm>
            <a:off x="1205061" y="1156430"/>
            <a:ext cx="5505276" cy="507831"/>
          </a:xfrm>
          <a:prstGeom prst="rect">
            <a:avLst/>
          </a:prstGeom>
          <a:noFill/>
        </p:spPr>
        <p:txBody>
          <a:bodyPr wrap="square" rtlCol="0">
            <a:spAutoFit/>
          </a:bodyPr>
          <a:lstStyle/>
          <a:p>
            <a:pPr algn="r"/>
            <a:r>
              <a:rPr lang="en-US" b="1" dirty="0" smtClean="0">
                <a:solidFill>
                  <a:schemeClr val="accent3"/>
                </a:solidFill>
                <a:latin typeface="Stencil" pitchFamily="82" charset="0"/>
              </a:rPr>
              <a:t>G2C services</a:t>
            </a:r>
            <a:endParaRPr lang="en-US" b="1" dirty="0">
              <a:solidFill>
                <a:schemeClr val="accent3"/>
              </a:solidFill>
              <a:latin typeface="Stencil" pitchFamily="82" charset="0"/>
            </a:endParaRPr>
          </a:p>
        </p:txBody>
      </p:sp>
      <p:sp>
        <p:nvSpPr>
          <p:cNvPr id="69" name="TextBox 68"/>
          <p:cNvSpPr txBox="1"/>
          <p:nvPr/>
        </p:nvSpPr>
        <p:spPr>
          <a:xfrm>
            <a:off x="1870084" y="1563541"/>
            <a:ext cx="4842443" cy="1384995"/>
          </a:xfrm>
          <a:prstGeom prst="rect">
            <a:avLst/>
          </a:prstGeom>
          <a:noFill/>
        </p:spPr>
        <p:txBody>
          <a:bodyPr wrap="square" rtlCol="0">
            <a:spAutoFit/>
          </a:bodyPr>
          <a:lstStyle/>
          <a:p>
            <a:r>
              <a:rPr lang="en-US" sz="2100" dirty="0" smtClean="0"/>
              <a:t>CSCs act as the one stop shop for all the G2C services like getting a </a:t>
            </a:r>
            <a:r>
              <a:rPr lang="en-US" sz="2100" dirty="0" err="1" smtClean="0"/>
              <a:t>Aadhaar</a:t>
            </a:r>
            <a:r>
              <a:rPr lang="en-US" sz="2100" dirty="0" smtClean="0"/>
              <a:t> card/ PAN card/ </a:t>
            </a:r>
            <a:r>
              <a:rPr lang="en-US" sz="2100" dirty="0" err="1" smtClean="0"/>
              <a:t>Pasport</a:t>
            </a:r>
            <a:r>
              <a:rPr lang="en-US" sz="2100" dirty="0" smtClean="0"/>
              <a:t> and a host of other services under one roof</a:t>
            </a:r>
            <a:endParaRPr lang="en-US" sz="2100" dirty="0"/>
          </a:p>
        </p:txBody>
      </p:sp>
      <p:sp>
        <p:nvSpPr>
          <p:cNvPr id="70" name="TextBox 69"/>
          <p:cNvSpPr txBox="1"/>
          <p:nvPr/>
        </p:nvSpPr>
        <p:spPr>
          <a:xfrm>
            <a:off x="10912808" y="1024543"/>
            <a:ext cx="5505276" cy="507831"/>
          </a:xfrm>
          <a:prstGeom prst="rect">
            <a:avLst/>
          </a:prstGeom>
          <a:noFill/>
        </p:spPr>
        <p:txBody>
          <a:bodyPr wrap="square" rtlCol="0">
            <a:spAutoFit/>
          </a:bodyPr>
          <a:lstStyle/>
          <a:p>
            <a:r>
              <a:rPr lang="en-US" b="1" dirty="0" smtClean="0">
                <a:solidFill>
                  <a:schemeClr val="accent4"/>
                </a:solidFill>
                <a:latin typeface="Stencil" pitchFamily="82" charset="0"/>
              </a:rPr>
              <a:t>Healthcare</a:t>
            </a:r>
            <a:endParaRPr lang="en-US" b="1" dirty="0">
              <a:solidFill>
                <a:schemeClr val="accent4"/>
              </a:solidFill>
              <a:latin typeface="Stencil" pitchFamily="82" charset="0"/>
            </a:endParaRPr>
          </a:p>
        </p:txBody>
      </p:sp>
      <p:sp>
        <p:nvSpPr>
          <p:cNvPr id="71" name="TextBox 70"/>
          <p:cNvSpPr txBox="1"/>
          <p:nvPr/>
        </p:nvSpPr>
        <p:spPr>
          <a:xfrm>
            <a:off x="9665887" y="1390093"/>
            <a:ext cx="5505277" cy="1708160"/>
          </a:xfrm>
          <a:prstGeom prst="rect">
            <a:avLst/>
          </a:prstGeom>
          <a:noFill/>
        </p:spPr>
        <p:txBody>
          <a:bodyPr wrap="square" rtlCol="0">
            <a:spAutoFit/>
          </a:bodyPr>
          <a:lstStyle/>
          <a:p>
            <a:r>
              <a:rPr lang="en-US" sz="2100" dirty="0" smtClean="0"/>
              <a:t>CSC Health Services </a:t>
            </a:r>
            <a:r>
              <a:rPr lang="en-US" sz="2100" dirty="0" err="1" smtClean="0"/>
              <a:t>endeavours</a:t>
            </a:r>
            <a:r>
              <a:rPr lang="en-US" sz="2100" dirty="0" smtClean="0"/>
              <a:t> to provide quality healthcare solutions like </a:t>
            </a:r>
            <a:r>
              <a:rPr lang="en-US" sz="2100" dirty="0" err="1" smtClean="0"/>
              <a:t>tele</a:t>
            </a:r>
            <a:r>
              <a:rPr lang="en-US" sz="2100" dirty="0" smtClean="0"/>
              <a:t>-medicine, diagnostic services and generic medicine services to the masses in rural and remote areas of the country, through the vast network of CSCs.</a:t>
            </a:r>
            <a:endParaRPr lang="en-US" sz="2100" dirty="0"/>
          </a:p>
        </p:txBody>
      </p:sp>
      <p:sp>
        <p:nvSpPr>
          <p:cNvPr id="72" name="TextBox 71"/>
          <p:cNvSpPr txBox="1"/>
          <p:nvPr/>
        </p:nvSpPr>
        <p:spPr>
          <a:xfrm>
            <a:off x="12782724" y="7208800"/>
            <a:ext cx="5505276" cy="507831"/>
          </a:xfrm>
          <a:prstGeom prst="rect">
            <a:avLst/>
          </a:prstGeom>
          <a:noFill/>
        </p:spPr>
        <p:txBody>
          <a:bodyPr wrap="square" rtlCol="0">
            <a:spAutoFit/>
          </a:bodyPr>
          <a:lstStyle/>
          <a:p>
            <a:r>
              <a:rPr lang="en-US" b="1" dirty="0" smtClean="0">
                <a:solidFill>
                  <a:schemeClr val="accent5"/>
                </a:solidFill>
                <a:latin typeface="Stencil" pitchFamily="82" charset="0"/>
              </a:rPr>
              <a:t>B2c Services</a:t>
            </a:r>
            <a:endParaRPr lang="en-US" b="1" dirty="0">
              <a:solidFill>
                <a:schemeClr val="accent5"/>
              </a:solidFill>
              <a:latin typeface="Stencil" pitchFamily="82" charset="0"/>
            </a:endParaRPr>
          </a:p>
        </p:txBody>
      </p:sp>
      <p:sp>
        <p:nvSpPr>
          <p:cNvPr id="73" name="TextBox 72"/>
          <p:cNvSpPr txBox="1"/>
          <p:nvPr/>
        </p:nvSpPr>
        <p:spPr>
          <a:xfrm>
            <a:off x="11857725" y="7899428"/>
            <a:ext cx="6102330" cy="1061829"/>
          </a:xfrm>
          <a:prstGeom prst="rect">
            <a:avLst/>
          </a:prstGeom>
          <a:noFill/>
        </p:spPr>
        <p:txBody>
          <a:bodyPr wrap="square" rtlCol="0">
            <a:spAutoFit/>
          </a:bodyPr>
          <a:lstStyle/>
          <a:p>
            <a:r>
              <a:rPr lang="en-US" sz="2100" dirty="0" smtClean="0"/>
              <a:t>CSCs act as the one stop shop for all the B2C services like getting a recharge for mobile or </a:t>
            </a:r>
            <a:r>
              <a:rPr lang="en-US" sz="2100" dirty="0" err="1" smtClean="0"/>
              <a:t>Cabel</a:t>
            </a:r>
            <a:r>
              <a:rPr lang="en-US" sz="2100" dirty="0" smtClean="0"/>
              <a:t> TV and a host of other services under the same roof</a:t>
            </a:r>
            <a:endParaRPr lang="en-US" sz="2100" dirty="0"/>
          </a:p>
        </p:txBody>
      </p:sp>
      <p:sp>
        <p:nvSpPr>
          <p:cNvPr id="74" name="TextBox 73"/>
          <p:cNvSpPr txBox="1"/>
          <p:nvPr/>
        </p:nvSpPr>
        <p:spPr>
          <a:xfrm>
            <a:off x="14008850" y="3785440"/>
            <a:ext cx="5505276" cy="507831"/>
          </a:xfrm>
          <a:prstGeom prst="rect">
            <a:avLst/>
          </a:prstGeom>
          <a:noFill/>
        </p:spPr>
        <p:txBody>
          <a:bodyPr wrap="square" rtlCol="0">
            <a:spAutoFit/>
          </a:bodyPr>
          <a:lstStyle/>
          <a:p>
            <a:r>
              <a:rPr lang="en-US" b="1" dirty="0" smtClean="0">
                <a:solidFill>
                  <a:schemeClr val="accent6">
                    <a:lumMod val="60000"/>
                    <a:lumOff val="40000"/>
                  </a:schemeClr>
                </a:solidFill>
                <a:latin typeface="Stencil" pitchFamily="82" charset="0"/>
              </a:rPr>
              <a:t>Skill development</a:t>
            </a:r>
            <a:endParaRPr lang="en-US" b="1" dirty="0">
              <a:solidFill>
                <a:schemeClr val="accent6">
                  <a:lumMod val="60000"/>
                  <a:lumOff val="40000"/>
                </a:schemeClr>
              </a:solidFill>
              <a:latin typeface="Stencil" pitchFamily="82" charset="0"/>
            </a:endParaRPr>
          </a:p>
        </p:txBody>
      </p:sp>
      <p:sp>
        <p:nvSpPr>
          <p:cNvPr id="75" name="TextBox 74"/>
          <p:cNvSpPr txBox="1"/>
          <p:nvPr/>
        </p:nvSpPr>
        <p:spPr>
          <a:xfrm>
            <a:off x="13510085" y="4296459"/>
            <a:ext cx="4507751" cy="2031325"/>
          </a:xfrm>
          <a:prstGeom prst="rect">
            <a:avLst/>
          </a:prstGeom>
          <a:noFill/>
        </p:spPr>
        <p:txBody>
          <a:bodyPr wrap="square" rtlCol="0">
            <a:spAutoFit/>
          </a:bodyPr>
          <a:lstStyle/>
          <a:p>
            <a:r>
              <a:rPr lang="en-US" sz="2100" dirty="0" smtClean="0"/>
              <a:t>CSC SPV has launched skill development initiatives in various sectors to provide market-oriented skills to the rural youth in order to enhance their employability and improve livelihood options.</a:t>
            </a:r>
            <a:endParaRPr lang="en-US" sz="2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Effect transition="in" filter="fade">
                                      <p:cBhvr>
                                        <p:cTn id="19" dur="500"/>
                                        <p:tgtEl>
                                          <p:spTgt spid="6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 calcmode="lin" valueType="num">
                                      <p:cBhvr>
                                        <p:cTn id="22" dur="500" fill="hold"/>
                                        <p:tgtEl>
                                          <p:spTgt spid="61"/>
                                        </p:tgtEl>
                                        <p:attrNameLst>
                                          <p:attrName>ppt_w</p:attrName>
                                        </p:attrNameLst>
                                      </p:cBhvr>
                                      <p:tavLst>
                                        <p:tav tm="0">
                                          <p:val>
                                            <p:fltVal val="0"/>
                                          </p:val>
                                        </p:tav>
                                        <p:tav tm="100000">
                                          <p:val>
                                            <p:strVal val="#ppt_w"/>
                                          </p:val>
                                        </p:tav>
                                      </p:tavLst>
                                    </p:anim>
                                    <p:anim calcmode="lin" valueType="num">
                                      <p:cBhvr>
                                        <p:cTn id="23" dur="500" fill="hold"/>
                                        <p:tgtEl>
                                          <p:spTgt spid="61"/>
                                        </p:tgtEl>
                                        <p:attrNameLst>
                                          <p:attrName>ppt_h</p:attrName>
                                        </p:attrNameLst>
                                      </p:cBhvr>
                                      <p:tavLst>
                                        <p:tav tm="0">
                                          <p:val>
                                            <p:fltVal val="0"/>
                                          </p:val>
                                        </p:tav>
                                        <p:tav tm="100000">
                                          <p:val>
                                            <p:strVal val="#ppt_h"/>
                                          </p:val>
                                        </p:tav>
                                      </p:tavLst>
                                    </p:anim>
                                    <p:animEffect transition="in" filter="fade">
                                      <p:cBhvr>
                                        <p:cTn id="24" dur="500"/>
                                        <p:tgtEl>
                                          <p:spTgt spid="6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500" fill="hold"/>
                                        <p:tgtEl>
                                          <p:spTgt spid="62"/>
                                        </p:tgtEl>
                                        <p:attrNameLst>
                                          <p:attrName>ppt_w</p:attrName>
                                        </p:attrNameLst>
                                      </p:cBhvr>
                                      <p:tavLst>
                                        <p:tav tm="0">
                                          <p:val>
                                            <p:fltVal val="0"/>
                                          </p:val>
                                        </p:tav>
                                        <p:tav tm="100000">
                                          <p:val>
                                            <p:strVal val="#ppt_w"/>
                                          </p:val>
                                        </p:tav>
                                      </p:tavLst>
                                    </p:anim>
                                    <p:anim calcmode="lin" valueType="num">
                                      <p:cBhvr>
                                        <p:cTn id="28" dur="500" fill="hold"/>
                                        <p:tgtEl>
                                          <p:spTgt spid="62"/>
                                        </p:tgtEl>
                                        <p:attrNameLst>
                                          <p:attrName>ppt_h</p:attrName>
                                        </p:attrNameLst>
                                      </p:cBhvr>
                                      <p:tavLst>
                                        <p:tav tm="0">
                                          <p:val>
                                            <p:fltVal val="0"/>
                                          </p:val>
                                        </p:tav>
                                        <p:tav tm="100000">
                                          <p:val>
                                            <p:strVal val="#ppt_h"/>
                                          </p:val>
                                        </p:tav>
                                      </p:tavLst>
                                    </p:anim>
                                    <p:animEffect transition="in" filter="fade">
                                      <p:cBhvr>
                                        <p:cTn id="29" dur="500"/>
                                        <p:tgtEl>
                                          <p:spTgt spid="6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Effect transition="in" filter="fade">
                                      <p:cBhvr>
                                        <p:cTn id="3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1363284"/>
            <a:ext cx="9102436" cy="3530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123218" y="4912636"/>
            <a:ext cx="9164782" cy="34282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130782" y="1353009"/>
            <a:ext cx="9157218" cy="35744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 y="4918705"/>
            <a:ext cx="9102436" cy="3479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Stencil" pitchFamily="82" charset="0"/>
              </a:rPr>
              <a:t>CSC Infrastructure</a:t>
            </a:r>
            <a:endParaRPr lang="en-US" dirty="0">
              <a:latin typeface="Stencil" pitchFamily="82" charset="0"/>
            </a:endParaRPr>
          </a:p>
        </p:txBody>
      </p:sp>
      <p:sp>
        <p:nvSpPr>
          <p:cNvPr id="33" name="TextBox 32"/>
          <p:cNvSpPr txBox="1"/>
          <p:nvPr/>
        </p:nvSpPr>
        <p:spPr>
          <a:xfrm>
            <a:off x="533931" y="1604394"/>
            <a:ext cx="7051429" cy="3046988"/>
          </a:xfrm>
          <a:prstGeom prst="rect">
            <a:avLst/>
          </a:prstGeom>
          <a:noFill/>
        </p:spPr>
        <p:txBody>
          <a:bodyPr wrap="square" rtlCol="0">
            <a:spAutoFit/>
          </a:bodyPr>
          <a:lstStyle/>
          <a:p>
            <a:pPr marL="346075" lvl="1" indent="-346075" algn="just">
              <a:buClr>
                <a:srgbClr val="669900"/>
              </a:buClr>
              <a:buFontTx/>
              <a:buChar char="►"/>
              <a:tabLst>
                <a:tab pos="457200" algn="l"/>
                <a:tab pos="1371600" algn="l"/>
              </a:tabLst>
            </a:pPr>
            <a:r>
              <a:rPr lang="en-US" altLang="en-US" sz="2400" b="1" dirty="0" smtClean="0"/>
              <a:t>100 – 150 sq. ft space</a:t>
            </a:r>
          </a:p>
          <a:p>
            <a:pPr marL="346075" lvl="1" indent="-346075" algn="just">
              <a:buClr>
                <a:srgbClr val="669900"/>
              </a:buClr>
              <a:buFontTx/>
              <a:buChar char="►"/>
              <a:tabLst>
                <a:tab pos="457200" algn="l"/>
                <a:tab pos="1371600" algn="l"/>
              </a:tabLst>
            </a:pPr>
            <a:r>
              <a:rPr lang="en-US" altLang="en-US" sz="2400" b="1" dirty="0" smtClean="0"/>
              <a:t>Minimum 1 PC with UPS</a:t>
            </a:r>
          </a:p>
          <a:p>
            <a:pPr marL="346075" lvl="1" indent="-346075" algn="just">
              <a:buClr>
                <a:srgbClr val="669900"/>
              </a:buClr>
              <a:buFontTx/>
              <a:buChar char="►"/>
              <a:tabLst>
                <a:tab pos="457200" algn="l"/>
                <a:tab pos="1371600" algn="l"/>
              </a:tabLst>
            </a:pPr>
            <a:r>
              <a:rPr lang="en-US" altLang="en-US" sz="2400" b="1" dirty="0" smtClean="0"/>
              <a:t>Minimum 1 Printer</a:t>
            </a:r>
          </a:p>
          <a:p>
            <a:pPr marL="346075" lvl="1" indent="-346075" algn="just">
              <a:buClr>
                <a:srgbClr val="669900"/>
              </a:buClr>
              <a:buFontTx/>
              <a:buChar char="►"/>
              <a:tabLst>
                <a:tab pos="457200" algn="l"/>
                <a:tab pos="1371600" algn="l"/>
              </a:tabLst>
            </a:pPr>
            <a:r>
              <a:rPr lang="en-US" altLang="en-US" sz="2400" b="1" dirty="0" smtClean="0"/>
              <a:t>Digital / Web Camera</a:t>
            </a:r>
          </a:p>
          <a:p>
            <a:pPr marL="346075" lvl="1" indent="-346075" algn="just">
              <a:buClr>
                <a:srgbClr val="669900"/>
              </a:buClr>
              <a:buFontTx/>
              <a:buChar char="►"/>
              <a:tabLst>
                <a:tab pos="457200" algn="l"/>
                <a:tab pos="1371600" algn="l"/>
              </a:tabLst>
            </a:pPr>
            <a:r>
              <a:rPr lang="en-US" altLang="en-US" sz="2400" b="1" dirty="0" err="1" smtClean="0"/>
              <a:t>Genset</a:t>
            </a:r>
            <a:r>
              <a:rPr lang="en-US" altLang="en-US" sz="2400" b="1" dirty="0" smtClean="0"/>
              <a:t> / Inverter/ Solar</a:t>
            </a:r>
          </a:p>
          <a:p>
            <a:pPr marL="346075" lvl="1" indent="-346075" algn="just">
              <a:buClr>
                <a:srgbClr val="669900"/>
              </a:buClr>
              <a:buFontTx/>
              <a:buChar char="►"/>
              <a:tabLst>
                <a:tab pos="457200" algn="l"/>
                <a:tab pos="1371600" algn="l"/>
              </a:tabLst>
            </a:pPr>
            <a:r>
              <a:rPr lang="en-US" altLang="en-US" sz="2400" b="1" dirty="0" smtClean="0"/>
              <a:t>OS and other application software</a:t>
            </a:r>
          </a:p>
          <a:p>
            <a:pPr marL="346075" lvl="1" indent="-346075" algn="just">
              <a:buClr>
                <a:srgbClr val="669900"/>
              </a:buClr>
              <a:buFontTx/>
              <a:buChar char="►"/>
              <a:tabLst>
                <a:tab pos="457200" algn="l"/>
                <a:tab pos="1371600" algn="l"/>
              </a:tabLst>
            </a:pPr>
            <a:r>
              <a:rPr lang="en-US" altLang="en-US" sz="2400" b="1" dirty="0" smtClean="0"/>
              <a:t>Broadband Connectivity</a:t>
            </a:r>
          </a:p>
          <a:p>
            <a:pPr marL="346075" lvl="1" indent="-346075" algn="just">
              <a:buClr>
                <a:srgbClr val="669900"/>
              </a:buClr>
              <a:buFontTx/>
              <a:buChar char="►"/>
              <a:tabLst>
                <a:tab pos="457200" algn="l"/>
                <a:tab pos="1371600" algn="l"/>
              </a:tabLst>
            </a:pPr>
            <a:r>
              <a:rPr lang="en-US" altLang="en-US" sz="2400" b="1" dirty="0" smtClean="0"/>
              <a:t>Trained and incentivized manpower</a:t>
            </a:r>
            <a:endParaRPr lang="en-US" altLang="en-US" sz="2400" b="1" dirty="0"/>
          </a:p>
        </p:txBody>
      </p:sp>
      <p:pic>
        <p:nvPicPr>
          <p:cNvPr id="102402" name="Picture 2" descr="http://megaicons.net/static/img/icons_sizes/8/178/512/it-infrastructure-vpn-icon.png"/>
          <p:cNvPicPr>
            <a:picLocks noChangeAspect="1" noChangeArrowheads="1"/>
          </p:cNvPicPr>
          <p:nvPr/>
        </p:nvPicPr>
        <p:blipFill>
          <a:blip r:embed="rId2" cstate="print">
            <a:lum bright="70000" contrast="-70000"/>
          </a:blip>
          <a:srcRect/>
          <a:stretch>
            <a:fillRect/>
          </a:stretch>
        </p:blipFill>
        <p:spPr bwMode="auto">
          <a:xfrm>
            <a:off x="10063879" y="5941422"/>
            <a:ext cx="1277525" cy="1277525"/>
          </a:xfrm>
          <a:prstGeom prst="rect">
            <a:avLst/>
          </a:prstGeom>
          <a:noFill/>
        </p:spPr>
      </p:pic>
      <p:pic>
        <p:nvPicPr>
          <p:cNvPr id="59" name="Picture 5" descr="IMG_2973"/>
          <p:cNvPicPr>
            <a:picLocks noChangeAspect="1" noChangeArrowheads="1"/>
          </p:cNvPicPr>
          <p:nvPr/>
        </p:nvPicPr>
        <p:blipFill>
          <a:blip r:embed="rId3" cstate="print"/>
          <a:srcRect t="23105"/>
          <a:stretch>
            <a:fillRect/>
          </a:stretch>
        </p:blipFill>
        <p:spPr bwMode="auto">
          <a:xfrm>
            <a:off x="12344400" y="1347537"/>
            <a:ext cx="5659583" cy="3609474"/>
          </a:xfrm>
          <a:prstGeom prst="rect">
            <a:avLst/>
          </a:prstGeom>
          <a:noFill/>
          <a:ln>
            <a:noFill/>
          </a:ln>
        </p:spPr>
      </p:pic>
      <p:pic>
        <p:nvPicPr>
          <p:cNvPr id="102404" name="Picture 4" descr="http://megaicons.net/static/img/icons_sizes/8/178/512/it-infrastructure-active-directory-icon.png"/>
          <p:cNvPicPr>
            <a:picLocks noChangeAspect="1" noChangeArrowheads="1"/>
          </p:cNvPicPr>
          <p:nvPr/>
        </p:nvPicPr>
        <p:blipFill>
          <a:blip r:embed="rId4" cstate="print">
            <a:lum bright="70000" contrast="-70000"/>
          </a:blip>
          <a:srcRect/>
          <a:stretch>
            <a:fillRect/>
          </a:stretch>
        </p:blipFill>
        <p:spPr bwMode="auto">
          <a:xfrm>
            <a:off x="9938084" y="2194132"/>
            <a:ext cx="1340974" cy="1340975"/>
          </a:xfrm>
          <a:prstGeom prst="rect">
            <a:avLst/>
          </a:prstGeom>
          <a:noFill/>
        </p:spPr>
      </p:pic>
      <p:pic>
        <p:nvPicPr>
          <p:cNvPr id="102410" name="Picture 10" descr="https://fantasydriversoftware.com/sbs/media/infosys.png"/>
          <p:cNvPicPr>
            <a:picLocks noChangeAspect="1" noChangeArrowheads="1"/>
          </p:cNvPicPr>
          <p:nvPr/>
        </p:nvPicPr>
        <p:blipFill>
          <a:blip r:embed="rId5" cstate="print">
            <a:lum bright="70000" contrast="-70000"/>
          </a:blip>
          <a:srcRect/>
          <a:stretch>
            <a:fillRect/>
          </a:stretch>
        </p:blipFill>
        <p:spPr bwMode="auto">
          <a:xfrm>
            <a:off x="6884509" y="2090218"/>
            <a:ext cx="1832077" cy="1832077"/>
          </a:xfrm>
          <a:prstGeom prst="rect">
            <a:avLst/>
          </a:prstGeom>
          <a:noFill/>
        </p:spPr>
      </p:pic>
      <p:pic>
        <p:nvPicPr>
          <p:cNvPr id="60" name="Picture 4"/>
          <p:cNvPicPr>
            <a:picLocks noChangeAspect="1" noChangeArrowheads="1"/>
          </p:cNvPicPr>
          <p:nvPr/>
        </p:nvPicPr>
        <p:blipFill>
          <a:blip r:embed="rId6" cstate="print"/>
          <a:stretch>
            <a:fillRect/>
          </a:stretch>
        </p:blipFill>
        <p:spPr bwMode="auto">
          <a:xfrm>
            <a:off x="12387694" y="4932676"/>
            <a:ext cx="5611547" cy="3417239"/>
          </a:xfrm>
          <a:prstGeom prst="rect">
            <a:avLst/>
          </a:prstGeom>
          <a:noFill/>
          <a:ln>
            <a:noFill/>
          </a:ln>
        </p:spPr>
      </p:pic>
      <p:pic>
        <p:nvPicPr>
          <p:cNvPr id="61" name="Picture 8" descr="DSC_0015"/>
          <p:cNvPicPr>
            <a:picLocks noChangeAspect="1" noChangeArrowheads="1"/>
          </p:cNvPicPr>
          <p:nvPr/>
        </p:nvPicPr>
        <p:blipFill>
          <a:blip r:embed="rId7" cstate="print"/>
          <a:stretch>
            <a:fillRect/>
          </a:stretch>
        </p:blipFill>
        <p:spPr bwMode="auto">
          <a:xfrm>
            <a:off x="3160569" y="4911893"/>
            <a:ext cx="5590309" cy="3462085"/>
          </a:xfrm>
          <a:prstGeom prst="rect">
            <a:avLst/>
          </a:prstGeom>
          <a:noFill/>
          <a:ln>
            <a:noFill/>
          </a:ln>
        </p:spPr>
      </p:pic>
      <p:pic>
        <p:nvPicPr>
          <p:cNvPr id="102412" name="Picture 12" descr="http://simpleicon.com/wp-content/uploads/shop-4.png"/>
          <p:cNvPicPr>
            <a:picLocks noChangeAspect="1" noChangeArrowheads="1"/>
          </p:cNvPicPr>
          <p:nvPr/>
        </p:nvPicPr>
        <p:blipFill>
          <a:blip r:embed="rId8" cstate="print">
            <a:lum bright="70000" contrast="-70000"/>
          </a:blip>
          <a:srcRect/>
          <a:stretch>
            <a:fillRect/>
          </a:stretch>
        </p:blipFill>
        <p:spPr bwMode="auto">
          <a:xfrm>
            <a:off x="722717" y="5980342"/>
            <a:ext cx="1431110" cy="1431111"/>
          </a:xfrm>
          <a:prstGeom prst="rect">
            <a:avLst/>
          </a:prstGeom>
          <a:noFill/>
        </p:spPr>
      </p:pic>
      <p:sp>
        <p:nvSpPr>
          <p:cNvPr id="62" name="Rectangle 61"/>
          <p:cNvSpPr/>
          <p:nvPr/>
        </p:nvSpPr>
        <p:spPr>
          <a:xfrm>
            <a:off x="457200" y="8639709"/>
            <a:ext cx="16916400" cy="830997"/>
          </a:xfrm>
          <a:prstGeom prst="rect">
            <a:avLst/>
          </a:prstGeom>
        </p:spPr>
        <p:txBody>
          <a:bodyPr wrap="square">
            <a:spAutoFit/>
          </a:bodyPr>
          <a:lstStyle/>
          <a:p>
            <a:pPr lvl="1" algn="just">
              <a:spcBef>
                <a:spcPts val="600"/>
              </a:spcBef>
              <a:spcAft>
                <a:spcPts val="600"/>
              </a:spcAft>
              <a:buClr>
                <a:srgbClr val="669900"/>
              </a:buClr>
              <a:defRPr/>
            </a:pPr>
            <a:r>
              <a:rPr lang="en-IN" altLang="en-US" sz="2400" dirty="0" smtClean="0"/>
              <a:t>Enabled with PC(s), printer(s), scanner(s), UPS, digital/web camera &amp; broadband connectivity. Additional equipment in the form of projection systems, biometric devices, etc., may be included, as and when required</a:t>
            </a:r>
            <a:endParaRPr lang="en-US" sz="4400" dirty="0"/>
          </a:p>
        </p:txBody>
      </p:sp>
    </p:spTree>
    <p:extLst>
      <p:ext uri="{BB962C8B-B14F-4D97-AF65-F5344CB8AC3E}">
        <p14:creationId xmlns="" xmlns:p14="http://schemas.microsoft.com/office/powerpoint/2010/main" val="3440722148"/>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49703" y="3716287"/>
            <a:ext cx="9144000" cy="5693866"/>
          </a:xfrm>
          <a:prstGeom prst="rect">
            <a:avLst/>
          </a:prstGeom>
        </p:spPr>
        <p:txBody>
          <a:bodyPr>
            <a:spAutoFit/>
          </a:bodyPr>
          <a:lstStyle/>
          <a:p>
            <a:pPr marL="341313" indent="-231775">
              <a:buFont typeface="Wingdings" pitchFamily="2" charset="2"/>
              <a:buChar char="ü"/>
              <a:defRPr/>
            </a:pPr>
            <a:r>
              <a:rPr lang="en-US" sz="2800" dirty="0" smtClean="0">
                <a:solidFill>
                  <a:schemeClr val="tx1">
                    <a:lumMod val="95000"/>
                    <a:lumOff val="5000"/>
                  </a:schemeClr>
                </a:solidFill>
              </a:rPr>
              <a:t>Election Commission of India (EC) Services</a:t>
            </a:r>
          </a:p>
          <a:p>
            <a:pPr marL="341313" indent="-231775">
              <a:buFont typeface="Wingdings" pitchFamily="2" charset="2"/>
              <a:buChar char="ü"/>
              <a:defRPr/>
            </a:pPr>
            <a:r>
              <a:rPr lang="en-US" sz="2800" dirty="0" smtClean="0">
                <a:solidFill>
                  <a:schemeClr val="tx1">
                    <a:lumMod val="95000"/>
                    <a:lumOff val="5000"/>
                  </a:schemeClr>
                </a:solidFill>
              </a:rPr>
              <a:t>Unique identification Authority of India (UIDAI) Services</a:t>
            </a:r>
          </a:p>
          <a:p>
            <a:pPr marL="341313" indent="-231775">
              <a:buFont typeface="Wingdings" pitchFamily="2" charset="2"/>
              <a:buChar char="ü"/>
              <a:defRPr/>
            </a:pPr>
            <a:r>
              <a:rPr lang="en-US" sz="2800" dirty="0" smtClean="0">
                <a:solidFill>
                  <a:schemeClr val="tx1">
                    <a:lumMod val="95000"/>
                    <a:lumOff val="5000"/>
                  </a:schemeClr>
                </a:solidFill>
              </a:rPr>
              <a:t>Passport Services</a:t>
            </a:r>
          </a:p>
          <a:p>
            <a:pPr marL="341313" indent="-231775">
              <a:buFont typeface="Wingdings" pitchFamily="2" charset="2"/>
              <a:buChar char="ü"/>
              <a:defRPr/>
            </a:pPr>
            <a:r>
              <a:rPr lang="en-US" sz="2800" dirty="0" smtClean="0">
                <a:solidFill>
                  <a:schemeClr val="tx1">
                    <a:lumMod val="95000"/>
                    <a:lumOff val="5000"/>
                  </a:schemeClr>
                </a:solidFill>
              </a:rPr>
              <a:t>Banking Correspondent (27 banks)</a:t>
            </a:r>
          </a:p>
          <a:p>
            <a:pPr marL="341313" indent="-231775">
              <a:buFont typeface="Wingdings" pitchFamily="2" charset="2"/>
              <a:buChar char="ü"/>
              <a:defRPr/>
            </a:pPr>
            <a:r>
              <a:rPr lang="en-US" sz="2800" dirty="0" smtClean="0">
                <a:solidFill>
                  <a:schemeClr val="tx1">
                    <a:lumMod val="95000"/>
                    <a:lumOff val="5000"/>
                  </a:schemeClr>
                </a:solidFill>
              </a:rPr>
              <a:t>National Institute of Open Schooling (NIOS) services</a:t>
            </a:r>
          </a:p>
          <a:p>
            <a:pPr marL="341313" indent="-231775">
              <a:buFont typeface="Wingdings" pitchFamily="2" charset="2"/>
              <a:buChar char="ü"/>
              <a:defRPr/>
            </a:pPr>
            <a:r>
              <a:rPr lang="en-US" sz="2800" dirty="0" smtClean="0">
                <a:solidFill>
                  <a:schemeClr val="tx1">
                    <a:lumMod val="95000"/>
                    <a:lumOff val="5000"/>
                  </a:schemeClr>
                </a:solidFill>
              </a:rPr>
              <a:t>PAN Card Services</a:t>
            </a:r>
          </a:p>
          <a:p>
            <a:pPr marL="341313" indent="-231775">
              <a:buFont typeface="Wingdings" pitchFamily="2" charset="2"/>
              <a:buChar char="ü"/>
              <a:defRPr/>
            </a:pPr>
            <a:r>
              <a:rPr lang="en-US" sz="2800" dirty="0" smtClean="0">
                <a:solidFill>
                  <a:schemeClr val="tx1">
                    <a:lumMod val="95000"/>
                    <a:lumOff val="5000"/>
                  </a:schemeClr>
                </a:solidFill>
              </a:rPr>
              <a:t>Pension Fund Regulatory Development Authority (PFRDA) services</a:t>
            </a:r>
          </a:p>
          <a:p>
            <a:pPr marL="341313" indent="-231775">
              <a:buFont typeface="Wingdings" pitchFamily="2" charset="2"/>
              <a:buChar char="ü"/>
              <a:defRPr/>
            </a:pPr>
            <a:r>
              <a:rPr lang="en-US" sz="2800" dirty="0" smtClean="0">
                <a:solidFill>
                  <a:schemeClr val="tx1">
                    <a:lumMod val="95000"/>
                    <a:lumOff val="5000"/>
                  </a:schemeClr>
                </a:solidFill>
              </a:rPr>
              <a:t>NIELIT services</a:t>
            </a:r>
          </a:p>
          <a:p>
            <a:pPr marL="341313" indent="-231775">
              <a:buFont typeface="Wingdings" pitchFamily="2" charset="2"/>
              <a:buChar char="ü"/>
              <a:defRPr/>
            </a:pPr>
            <a:r>
              <a:rPr lang="en-US" sz="2800" dirty="0" smtClean="0">
                <a:solidFill>
                  <a:schemeClr val="tx1">
                    <a:lumMod val="95000"/>
                    <a:lumOff val="5000"/>
                  </a:schemeClr>
                </a:solidFill>
              </a:rPr>
              <a:t>Agricultural Services</a:t>
            </a:r>
          </a:p>
          <a:p>
            <a:pPr marL="341313" indent="-231775">
              <a:buFont typeface="Wingdings" pitchFamily="2" charset="2"/>
              <a:buChar char="ü"/>
              <a:defRPr/>
            </a:pPr>
            <a:r>
              <a:rPr lang="en-US" sz="2800" dirty="0" smtClean="0">
                <a:solidFill>
                  <a:schemeClr val="tx1">
                    <a:lumMod val="95000"/>
                    <a:lumOff val="5000"/>
                  </a:schemeClr>
                </a:solidFill>
              </a:rPr>
              <a:t>Health Care Services</a:t>
            </a:r>
          </a:p>
          <a:p>
            <a:pPr marL="341313" indent="-231775">
              <a:buFont typeface="Wingdings" pitchFamily="2" charset="2"/>
              <a:buChar char="ü"/>
              <a:defRPr/>
            </a:pPr>
            <a:r>
              <a:rPr lang="en-US" sz="2800" dirty="0" smtClean="0">
                <a:solidFill>
                  <a:schemeClr val="tx1">
                    <a:lumMod val="95000"/>
                    <a:lumOff val="5000"/>
                  </a:schemeClr>
                </a:solidFill>
              </a:rPr>
              <a:t>State e district/SSDG services</a:t>
            </a:r>
          </a:p>
          <a:p>
            <a:pPr marL="341313" indent="-231775">
              <a:buFont typeface="Wingdings" pitchFamily="2" charset="2"/>
              <a:buChar char="ü"/>
              <a:defRPr/>
            </a:pPr>
            <a:endParaRPr lang="en-US" sz="2800" dirty="0">
              <a:solidFill>
                <a:schemeClr val="tx1">
                  <a:lumMod val="95000"/>
                  <a:lumOff val="5000"/>
                </a:schemeClr>
              </a:solidFill>
            </a:endParaRPr>
          </a:p>
        </p:txBody>
      </p:sp>
      <p:sp>
        <p:nvSpPr>
          <p:cNvPr id="16" name="Rectangle 15"/>
          <p:cNvSpPr/>
          <p:nvPr/>
        </p:nvSpPr>
        <p:spPr>
          <a:xfrm>
            <a:off x="10274970" y="3285400"/>
            <a:ext cx="7459578" cy="6555641"/>
          </a:xfrm>
          <a:prstGeom prst="rect">
            <a:avLst/>
          </a:prstGeom>
        </p:spPr>
        <p:txBody>
          <a:bodyPr wrap="square">
            <a:spAutoFit/>
          </a:bodyPr>
          <a:lstStyle/>
          <a:p>
            <a:pPr marL="341313" indent="-231775">
              <a:buFont typeface="Wingdings" pitchFamily="2" charset="2"/>
              <a:buChar char="ü"/>
              <a:defRPr/>
            </a:pPr>
            <a:endParaRPr lang="en-US" sz="2800" dirty="0" smtClean="0">
              <a:solidFill>
                <a:schemeClr val="tx1">
                  <a:lumMod val="95000"/>
                  <a:lumOff val="5000"/>
                </a:schemeClr>
              </a:solidFill>
            </a:endParaRPr>
          </a:p>
          <a:p>
            <a:pPr marL="341313" indent="-231775">
              <a:buFont typeface="Wingdings" pitchFamily="2" charset="2"/>
              <a:buChar char="ü"/>
              <a:defRPr/>
            </a:pPr>
            <a:r>
              <a:rPr lang="en-US" sz="2800" dirty="0" smtClean="0">
                <a:solidFill>
                  <a:schemeClr val="tx1">
                    <a:lumMod val="95000"/>
                    <a:lumOff val="5000"/>
                  </a:schemeClr>
                </a:solidFill>
              </a:rPr>
              <a:t>Electricity Bill collection in various states</a:t>
            </a:r>
          </a:p>
          <a:p>
            <a:pPr marL="341313" indent="-231775">
              <a:buFont typeface="Wingdings" pitchFamily="2" charset="2"/>
              <a:buChar char="ü"/>
              <a:defRPr/>
            </a:pPr>
            <a:r>
              <a:rPr lang="en-US" sz="2800" dirty="0" smtClean="0">
                <a:solidFill>
                  <a:schemeClr val="tx1">
                    <a:lumMod val="95000"/>
                    <a:lumOff val="5000"/>
                  </a:schemeClr>
                </a:solidFill>
              </a:rPr>
              <a:t>Data Card Recharge</a:t>
            </a:r>
          </a:p>
          <a:p>
            <a:pPr marL="341313" indent="-231775">
              <a:buFont typeface="Wingdings" pitchFamily="2" charset="2"/>
              <a:buChar char="ü"/>
              <a:defRPr/>
            </a:pPr>
            <a:r>
              <a:rPr lang="en-US" sz="2800" dirty="0" smtClean="0">
                <a:solidFill>
                  <a:schemeClr val="tx1">
                    <a:lumMod val="95000"/>
                    <a:lumOff val="5000"/>
                  </a:schemeClr>
                </a:solidFill>
              </a:rPr>
              <a:t>DTH Recharge</a:t>
            </a:r>
          </a:p>
          <a:p>
            <a:pPr marL="341313" indent="-231775">
              <a:buFont typeface="Wingdings" pitchFamily="2" charset="2"/>
              <a:buChar char="ü"/>
              <a:defRPr/>
            </a:pPr>
            <a:r>
              <a:rPr lang="en-US" sz="2800" dirty="0" smtClean="0">
                <a:solidFill>
                  <a:schemeClr val="tx1">
                    <a:lumMod val="95000"/>
                    <a:lumOff val="5000"/>
                  </a:schemeClr>
                </a:solidFill>
              </a:rPr>
              <a:t>CSC Bazaar – e commerce/shopping service</a:t>
            </a:r>
          </a:p>
          <a:p>
            <a:pPr marL="341313" indent="-231775">
              <a:buFont typeface="Wingdings" pitchFamily="2" charset="2"/>
              <a:buChar char="ü"/>
              <a:defRPr/>
            </a:pPr>
            <a:r>
              <a:rPr lang="en-US" sz="2800" dirty="0" smtClean="0">
                <a:solidFill>
                  <a:schemeClr val="tx1">
                    <a:lumMod val="95000"/>
                    <a:lumOff val="5000"/>
                  </a:schemeClr>
                </a:solidFill>
              </a:rPr>
              <a:t>Mobile Bill Payments</a:t>
            </a:r>
          </a:p>
          <a:p>
            <a:pPr marL="341313" indent="-231775">
              <a:buFont typeface="Wingdings" pitchFamily="2" charset="2"/>
              <a:buChar char="ü"/>
              <a:defRPr/>
            </a:pPr>
            <a:r>
              <a:rPr lang="en-US" sz="2800" dirty="0" smtClean="0">
                <a:solidFill>
                  <a:schemeClr val="tx1">
                    <a:lumMod val="95000"/>
                    <a:lumOff val="5000"/>
                  </a:schemeClr>
                </a:solidFill>
              </a:rPr>
              <a:t>Mobile Recharge</a:t>
            </a:r>
          </a:p>
          <a:p>
            <a:pPr marL="341313" indent="-231775">
              <a:buFont typeface="Wingdings" pitchFamily="2" charset="2"/>
              <a:buChar char="ü"/>
              <a:defRPr/>
            </a:pPr>
            <a:r>
              <a:rPr lang="en-US" sz="2800" dirty="0" smtClean="0">
                <a:solidFill>
                  <a:schemeClr val="tx1">
                    <a:lumMod val="95000"/>
                    <a:lumOff val="5000"/>
                  </a:schemeClr>
                </a:solidFill>
              </a:rPr>
              <a:t>E learning</a:t>
            </a:r>
          </a:p>
          <a:p>
            <a:pPr marL="341313" indent="-231775">
              <a:buFont typeface="Wingdings" pitchFamily="2" charset="2"/>
              <a:buChar char="ü"/>
              <a:defRPr/>
            </a:pPr>
            <a:r>
              <a:rPr lang="en-US" sz="2800" dirty="0" smtClean="0">
                <a:solidFill>
                  <a:schemeClr val="tx1">
                    <a:lumMod val="95000"/>
                    <a:lumOff val="5000"/>
                  </a:schemeClr>
                </a:solidFill>
              </a:rPr>
              <a:t>Premium Collection</a:t>
            </a:r>
          </a:p>
          <a:p>
            <a:pPr marL="341313" indent="-231775">
              <a:buFont typeface="Wingdings" pitchFamily="2" charset="2"/>
              <a:buChar char="ü"/>
              <a:defRPr/>
            </a:pPr>
            <a:r>
              <a:rPr lang="en-US" sz="2800" dirty="0" smtClean="0">
                <a:solidFill>
                  <a:schemeClr val="tx1">
                    <a:lumMod val="95000"/>
                    <a:lumOff val="5000"/>
                  </a:schemeClr>
                </a:solidFill>
              </a:rPr>
              <a:t>Insurance </a:t>
            </a:r>
          </a:p>
          <a:p>
            <a:pPr marL="341313" indent="-231775">
              <a:buFont typeface="Wingdings" pitchFamily="2" charset="2"/>
              <a:buChar char="ü"/>
              <a:defRPr/>
            </a:pPr>
            <a:r>
              <a:rPr lang="en-US" sz="2800" dirty="0" smtClean="0">
                <a:solidFill>
                  <a:schemeClr val="tx1">
                    <a:lumMod val="95000"/>
                    <a:lumOff val="5000"/>
                  </a:schemeClr>
                </a:solidFill>
              </a:rPr>
              <a:t>Travel – IRCTC/AIR Tickets/Bus Bookings</a:t>
            </a:r>
          </a:p>
          <a:p>
            <a:pPr marL="341313" indent="-231775">
              <a:buFont typeface="Wingdings" pitchFamily="2" charset="2"/>
              <a:buChar char="ü"/>
              <a:defRPr/>
            </a:pPr>
            <a:r>
              <a:rPr lang="en-US" sz="2800" dirty="0" smtClean="0">
                <a:solidFill>
                  <a:schemeClr val="tx1">
                    <a:lumMod val="95000"/>
                    <a:lumOff val="5000"/>
                  </a:schemeClr>
                </a:solidFill>
              </a:rPr>
              <a:t>Brilliants- medical/IAS/IIT/Banking courses</a:t>
            </a:r>
          </a:p>
          <a:p>
            <a:pPr marL="341313" indent="-231775">
              <a:buFont typeface="Wingdings" pitchFamily="2" charset="2"/>
              <a:buChar char="ü"/>
              <a:defRPr/>
            </a:pPr>
            <a:r>
              <a:rPr lang="en-US" sz="2800" dirty="0" smtClean="0">
                <a:solidFill>
                  <a:schemeClr val="tx1">
                    <a:lumMod val="95000"/>
                    <a:lumOff val="5000"/>
                  </a:schemeClr>
                </a:solidFill>
              </a:rPr>
              <a:t>Online  Training</a:t>
            </a:r>
          </a:p>
          <a:p>
            <a:pPr marL="341313" indent="-231775">
              <a:buFont typeface="Wingdings" pitchFamily="2" charset="2"/>
              <a:buChar char="ü"/>
              <a:defRPr/>
            </a:pPr>
            <a:r>
              <a:rPr lang="en-US" sz="2800" dirty="0" smtClean="0">
                <a:solidFill>
                  <a:schemeClr val="tx1">
                    <a:lumMod val="95000"/>
                    <a:lumOff val="5000"/>
                  </a:schemeClr>
                </a:solidFill>
              </a:rPr>
              <a:t>CSC </a:t>
            </a:r>
            <a:r>
              <a:rPr lang="en-US" sz="2800" dirty="0" err="1" smtClean="0">
                <a:solidFill>
                  <a:schemeClr val="tx1">
                    <a:lumMod val="95000"/>
                    <a:lumOff val="5000"/>
                  </a:schemeClr>
                </a:solidFill>
              </a:rPr>
              <a:t>Rozgar</a:t>
            </a:r>
            <a:endParaRPr lang="en-US" sz="2800" dirty="0" smtClean="0">
              <a:solidFill>
                <a:schemeClr val="tx1">
                  <a:lumMod val="95000"/>
                  <a:lumOff val="5000"/>
                </a:schemeClr>
              </a:solidFill>
            </a:endParaRPr>
          </a:p>
          <a:p>
            <a:pPr marL="341313" indent="-231775">
              <a:buFont typeface="Wingdings" pitchFamily="2" charset="2"/>
              <a:buChar char="ü"/>
              <a:defRPr/>
            </a:pPr>
            <a:endParaRPr lang="en-US" sz="2800" dirty="0">
              <a:solidFill>
                <a:schemeClr val="tx1">
                  <a:lumMod val="95000"/>
                  <a:lumOff val="5000"/>
                </a:schemeClr>
              </a:solidFill>
            </a:endParaRPr>
          </a:p>
        </p:txBody>
      </p:sp>
      <p:sp>
        <p:nvSpPr>
          <p:cNvPr id="20" name="Rectangle 19"/>
          <p:cNvSpPr/>
          <p:nvPr/>
        </p:nvSpPr>
        <p:spPr>
          <a:xfrm>
            <a:off x="1130967" y="2069432"/>
            <a:ext cx="6015787" cy="15640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948737" y="1828800"/>
            <a:ext cx="6521115" cy="17914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governance_equation-01 copy.png"/>
          <p:cNvPicPr>
            <a:picLocks noChangeAspect="1"/>
          </p:cNvPicPr>
          <p:nvPr/>
        </p:nvPicPr>
        <p:blipFill>
          <a:blip r:embed="rId2" cstate="print"/>
          <a:stretch>
            <a:fillRect/>
          </a:stretch>
        </p:blipFill>
        <p:spPr>
          <a:xfrm>
            <a:off x="986588" y="1981137"/>
            <a:ext cx="6089922" cy="1827404"/>
          </a:xfrm>
          <a:prstGeom prst="rect">
            <a:avLst/>
          </a:prstGeom>
        </p:spPr>
      </p:pic>
      <p:sp>
        <p:nvSpPr>
          <p:cNvPr id="23" name="TextBox 22"/>
          <p:cNvSpPr txBox="1"/>
          <p:nvPr/>
        </p:nvSpPr>
        <p:spPr>
          <a:xfrm>
            <a:off x="3224459" y="2719129"/>
            <a:ext cx="1882247" cy="400110"/>
          </a:xfrm>
          <a:prstGeom prst="rect">
            <a:avLst/>
          </a:prstGeom>
          <a:noFill/>
        </p:spPr>
        <p:txBody>
          <a:bodyPr wrap="none" rtlCol="0">
            <a:spAutoFit/>
          </a:bodyPr>
          <a:lstStyle/>
          <a:p>
            <a:r>
              <a:rPr lang="en-US" sz="2000" dirty="0" smtClean="0">
                <a:latin typeface="Stencil" pitchFamily="82" charset="0"/>
              </a:rPr>
              <a:t>G2C Services</a:t>
            </a:r>
            <a:endParaRPr lang="en-US" sz="2000" dirty="0">
              <a:latin typeface="Stencil" pitchFamily="82" charset="0"/>
            </a:endParaRPr>
          </a:p>
        </p:txBody>
      </p:sp>
      <p:pic>
        <p:nvPicPr>
          <p:cNvPr id="25" name="Picture 24" descr="Picture01.png"/>
          <p:cNvPicPr>
            <a:picLocks noChangeAspect="1"/>
          </p:cNvPicPr>
          <p:nvPr/>
        </p:nvPicPr>
        <p:blipFill>
          <a:blip r:embed="rId3" cstate="print">
            <a:duotone>
              <a:prstClr val="black"/>
              <a:schemeClr val="accent3">
                <a:tint val="45000"/>
                <a:satMod val="400000"/>
              </a:schemeClr>
            </a:duotone>
            <a:lum bright="-33000"/>
          </a:blip>
          <a:stretch>
            <a:fillRect/>
          </a:stretch>
        </p:blipFill>
        <p:spPr>
          <a:xfrm>
            <a:off x="11309684" y="1979195"/>
            <a:ext cx="1582153" cy="1582153"/>
          </a:xfrm>
          <a:prstGeom prst="rect">
            <a:avLst/>
          </a:prstGeom>
        </p:spPr>
      </p:pic>
      <p:pic>
        <p:nvPicPr>
          <p:cNvPr id="26" name="Picture 25" descr="governance_equation-01 copy.png"/>
          <p:cNvPicPr>
            <a:picLocks noChangeAspect="1"/>
          </p:cNvPicPr>
          <p:nvPr/>
        </p:nvPicPr>
        <p:blipFill>
          <a:blip r:embed="rId2" cstate="print"/>
          <a:srcRect l="38024"/>
          <a:stretch>
            <a:fillRect/>
          </a:stretch>
        </p:blipFill>
        <p:spPr>
          <a:xfrm>
            <a:off x="12945980" y="1925053"/>
            <a:ext cx="4162926" cy="1660358"/>
          </a:xfrm>
          <a:prstGeom prst="rect">
            <a:avLst/>
          </a:prstGeom>
        </p:spPr>
      </p:pic>
      <p:sp>
        <p:nvSpPr>
          <p:cNvPr id="27" name="TextBox 26"/>
          <p:cNvSpPr txBox="1"/>
          <p:nvPr/>
        </p:nvSpPr>
        <p:spPr>
          <a:xfrm>
            <a:off x="12978059" y="2510582"/>
            <a:ext cx="1895071" cy="400110"/>
          </a:xfrm>
          <a:prstGeom prst="rect">
            <a:avLst/>
          </a:prstGeom>
          <a:noFill/>
        </p:spPr>
        <p:txBody>
          <a:bodyPr wrap="none" rtlCol="0">
            <a:spAutoFit/>
          </a:bodyPr>
          <a:lstStyle/>
          <a:p>
            <a:r>
              <a:rPr lang="en-US" sz="2000" dirty="0" smtClean="0">
                <a:latin typeface="Stencil" pitchFamily="82" charset="0"/>
              </a:rPr>
              <a:t>B2C Services</a:t>
            </a:r>
            <a:endParaRPr lang="en-US" sz="2000" dirty="0">
              <a:latin typeface="Stencil" pitchFamily="82" charset="0"/>
            </a:endParaRPr>
          </a:p>
        </p:txBody>
      </p:sp>
      <p:sp>
        <p:nvSpPr>
          <p:cNvPr id="28" name="Rectangle 27"/>
          <p:cNvSpPr/>
          <p:nvPr/>
        </p:nvSpPr>
        <p:spPr>
          <a:xfrm>
            <a:off x="1147685" y="863343"/>
            <a:ext cx="8204490" cy="923330"/>
          </a:xfrm>
          <a:prstGeom prst="rect">
            <a:avLst/>
          </a:prstGeom>
        </p:spPr>
        <p:txBody>
          <a:bodyPr wrap="none">
            <a:spAutoFit/>
          </a:bodyPr>
          <a:lstStyle/>
          <a:p>
            <a:r>
              <a:rPr lang="en-US" altLang="en-US" sz="5400" b="1" dirty="0" smtClean="0">
                <a:solidFill>
                  <a:schemeClr val="bg1"/>
                </a:solidFill>
                <a:latin typeface="Stencil" pitchFamily="82" charset="0"/>
              </a:rPr>
              <a:t>CSC Service Portfolio</a:t>
            </a:r>
            <a:endParaRPr lang="en-US" altLang="en-US" sz="5400" b="1" dirty="0">
              <a:solidFill>
                <a:schemeClr val="bg1"/>
              </a:solidFill>
              <a:latin typeface="Stencil" pitchFamily="8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UIDAI Services</a:t>
            </a:r>
            <a:endParaRPr lang="en-US" dirty="0">
              <a:latin typeface="Stencil" pitchFamily="82" charset="0"/>
            </a:endParaRPr>
          </a:p>
        </p:txBody>
      </p:sp>
      <p:pic>
        <p:nvPicPr>
          <p:cNvPr id="30" name="Picture Placeholder 29" descr="AAdhaar.jpeg"/>
          <p:cNvPicPr>
            <a:picLocks noGrp="1" noChangeAspect="1"/>
          </p:cNvPicPr>
          <p:nvPr>
            <p:ph type="pic" sz="quarter" idx="14"/>
          </p:nvPr>
        </p:nvPicPr>
        <p:blipFill>
          <a:blip r:embed="rId2" cstate="print"/>
          <a:stretch>
            <a:fillRect/>
          </a:stretch>
        </p:blipFill>
        <p:spPr>
          <a:xfrm>
            <a:off x="1377156" y="2093913"/>
            <a:ext cx="3227387" cy="3906837"/>
          </a:xfrm>
        </p:spPr>
      </p:pic>
      <p:sp>
        <p:nvSpPr>
          <p:cNvPr id="8" name="Rectangle 7"/>
          <p:cNvSpPr/>
          <p:nvPr/>
        </p:nvSpPr>
        <p:spPr>
          <a:xfrm>
            <a:off x="4862945" y="2077549"/>
            <a:ext cx="9144000" cy="4124206"/>
          </a:xfrm>
          <a:prstGeom prst="rect">
            <a:avLst/>
          </a:prstGeom>
        </p:spPr>
        <p:txBody>
          <a:bodyPr>
            <a:spAutoFit/>
          </a:bodyPr>
          <a:lstStyle/>
          <a:p>
            <a:pPr marL="346075" lvl="1" indent="-346075" algn="just">
              <a:spcBef>
                <a:spcPts val="600"/>
              </a:spcBef>
              <a:spcAft>
                <a:spcPts val="600"/>
              </a:spcAft>
              <a:buClr>
                <a:srgbClr val="669900"/>
              </a:buClr>
              <a:buFontTx/>
              <a:buChar char="►"/>
              <a:tabLst>
                <a:tab pos="457200" algn="l"/>
                <a:tab pos="1371600" algn="l"/>
              </a:tabLst>
            </a:pPr>
            <a:r>
              <a:rPr lang="en-US" altLang="en-US" sz="2400" dirty="0" err="1" smtClean="0">
                <a:solidFill>
                  <a:srgbClr val="FFFFFF"/>
                </a:solidFill>
              </a:rPr>
              <a:t>Aadhaar</a:t>
            </a:r>
            <a:r>
              <a:rPr lang="en-US" altLang="en-US" sz="2400" dirty="0" smtClean="0">
                <a:solidFill>
                  <a:srgbClr val="FFFFFF"/>
                </a:solidFill>
              </a:rPr>
              <a:t> enrolment</a:t>
            </a:r>
          </a:p>
          <a:p>
            <a:pPr marL="346075" lvl="1" indent="-346075" algn="just">
              <a:spcBef>
                <a:spcPts val="600"/>
              </a:spcBef>
              <a:spcAft>
                <a:spcPts val="600"/>
              </a:spcAft>
              <a:buClr>
                <a:srgbClr val="669900"/>
              </a:buClr>
              <a:buFontTx/>
              <a:buChar char="►"/>
              <a:tabLst>
                <a:tab pos="457200" algn="l"/>
                <a:tab pos="1371600" algn="l"/>
              </a:tabLst>
            </a:pPr>
            <a:r>
              <a:rPr lang="en-US" altLang="en-US" sz="2400" dirty="0" err="1" smtClean="0">
                <a:solidFill>
                  <a:srgbClr val="FFFFFF"/>
                </a:solidFill>
              </a:rPr>
              <a:t>eAadhaar</a:t>
            </a:r>
            <a:r>
              <a:rPr lang="en-US" altLang="en-US" sz="2400" dirty="0" smtClean="0">
                <a:solidFill>
                  <a:srgbClr val="FFFFFF"/>
                </a:solidFill>
              </a:rPr>
              <a:t> Printing</a:t>
            </a:r>
          </a:p>
          <a:p>
            <a:pPr marL="346075" lvl="1" indent="-346075" algn="just">
              <a:spcBef>
                <a:spcPts val="600"/>
              </a:spcBef>
              <a:spcAft>
                <a:spcPts val="600"/>
              </a:spcAft>
              <a:buClr>
                <a:srgbClr val="669900"/>
              </a:buClr>
              <a:buFontTx/>
              <a:buChar char="►"/>
              <a:tabLst>
                <a:tab pos="457200" algn="l"/>
                <a:tab pos="1371600" algn="l"/>
              </a:tabLst>
            </a:pPr>
            <a:r>
              <a:rPr lang="en-US" altLang="en-US" sz="2400" dirty="0" smtClean="0">
                <a:solidFill>
                  <a:srgbClr val="FFFFFF"/>
                </a:solidFill>
              </a:rPr>
              <a:t>Demographic Data Update</a:t>
            </a:r>
          </a:p>
          <a:p>
            <a:pPr marL="346075" lvl="1" indent="-346075" algn="just">
              <a:spcBef>
                <a:spcPts val="600"/>
              </a:spcBef>
              <a:spcAft>
                <a:spcPts val="600"/>
              </a:spcAft>
              <a:buClr>
                <a:srgbClr val="669900"/>
              </a:buClr>
              <a:buFontTx/>
              <a:buChar char="►"/>
              <a:tabLst>
                <a:tab pos="457200" algn="l"/>
                <a:tab pos="1371600" algn="l"/>
              </a:tabLst>
            </a:pPr>
            <a:r>
              <a:rPr lang="en-US" altLang="en-US" sz="2400" dirty="0" smtClean="0">
                <a:solidFill>
                  <a:srgbClr val="FFFFFF"/>
                </a:solidFill>
              </a:rPr>
              <a:t> Biometric Data Update</a:t>
            </a:r>
          </a:p>
          <a:p>
            <a:pPr marL="346075" lvl="1" indent="-346075" algn="just">
              <a:spcBef>
                <a:spcPts val="600"/>
              </a:spcBef>
              <a:spcAft>
                <a:spcPts val="600"/>
              </a:spcAft>
              <a:buClr>
                <a:srgbClr val="669900"/>
              </a:buClr>
              <a:buFontTx/>
              <a:buChar char="►"/>
              <a:tabLst>
                <a:tab pos="457200" algn="l"/>
                <a:tab pos="1371600" algn="l"/>
              </a:tabLst>
            </a:pPr>
            <a:r>
              <a:rPr lang="en-US" altLang="en-US" sz="2400" dirty="0" smtClean="0">
                <a:solidFill>
                  <a:srgbClr val="FFFFFF"/>
                </a:solidFill>
              </a:rPr>
              <a:t> Database Seeding</a:t>
            </a:r>
          </a:p>
          <a:p>
            <a:pPr marL="346075" lvl="1" indent="-346075" algn="just">
              <a:spcBef>
                <a:spcPts val="600"/>
              </a:spcBef>
              <a:spcAft>
                <a:spcPts val="600"/>
              </a:spcAft>
              <a:buClr>
                <a:srgbClr val="669900"/>
              </a:buClr>
              <a:buFontTx/>
              <a:buChar char="►"/>
              <a:tabLst>
                <a:tab pos="457200" algn="l"/>
                <a:tab pos="1371600" algn="l"/>
              </a:tabLst>
            </a:pPr>
            <a:r>
              <a:rPr lang="en-US" altLang="en-US" sz="2400" dirty="0" smtClean="0">
                <a:solidFill>
                  <a:srgbClr val="FFFFFF"/>
                </a:solidFill>
              </a:rPr>
              <a:t> Best Finger Detection</a:t>
            </a:r>
          </a:p>
          <a:p>
            <a:pPr marL="346075" lvl="1" indent="-346075" algn="just">
              <a:spcBef>
                <a:spcPts val="600"/>
              </a:spcBef>
              <a:spcAft>
                <a:spcPts val="600"/>
              </a:spcAft>
              <a:buClr>
                <a:srgbClr val="669900"/>
              </a:buClr>
              <a:buFontTx/>
              <a:buChar char="►"/>
              <a:tabLst>
                <a:tab pos="457200" algn="l"/>
                <a:tab pos="1371600" algn="l"/>
              </a:tabLst>
            </a:pPr>
            <a:r>
              <a:rPr lang="en-US" altLang="en-US" sz="2400" dirty="0" smtClean="0">
                <a:solidFill>
                  <a:srgbClr val="FFFFFF"/>
                </a:solidFill>
              </a:rPr>
              <a:t> Authentication User Agency</a:t>
            </a:r>
          </a:p>
          <a:p>
            <a:pPr marL="346075" lvl="1" indent="-346075" algn="just">
              <a:spcBef>
                <a:spcPts val="600"/>
              </a:spcBef>
              <a:spcAft>
                <a:spcPts val="600"/>
              </a:spcAft>
              <a:buClr>
                <a:srgbClr val="669900"/>
              </a:buClr>
              <a:buFontTx/>
              <a:buChar char="►"/>
              <a:tabLst>
                <a:tab pos="457200" algn="l"/>
                <a:tab pos="1371600" algn="l"/>
              </a:tabLst>
            </a:pPr>
            <a:r>
              <a:rPr lang="en-US" altLang="en-US" sz="2400" dirty="0" smtClean="0">
                <a:solidFill>
                  <a:srgbClr val="FFFFFF"/>
                </a:solidFill>
              </a:rPr>
              <a:t> Authentication Service Agency</a:t>
            </a:r>
            <a:endParaRPr lang="en-US" altLang="en-US" sz="2400" dirty="0">
              <a:solidFill>
                <a:srgbClr val="FFFFFF"/>
              </a:solidFill>
            </a:endParaRPr>
          </a:p>
        </p:txBody>
      </p:sp>
      <p:grpSp>
        <p:nvGrpSpPr>
          <p:cNvPr id="27" name="Group 26"/>
          <p:cNvGrpSpPr/>
          <p:nvPr/>
        </p:nvGrpSpPr>
        <p:grpSpPr>
          <a:xfrm>
            <a:off x="13528963" y="1059872"/>
            <a:ext cx="2182090" cy="2265218"/>
            <a:chOff x="13175674" y="2431473"/>
            <a:chExt cx="2182090" cy="2265218"/>
          </a:xfrm>
        </p:grpSpPr>
        <p:sp>
          <p:nvSpPr>
            <p:cNvPr id="13" name="Oval 12"/>
            <p:cNvSpPr/>
            <p:nvPr/>
          </p:nvSpPr>
          <p:spPr>
            <a:xfrm>
              <a:off x="13175674" y="2431473"/>
              <a:ext cx="2182090" cy="2265218"/>
            </a:xfrm>
            <a:prstGeom prst="ellipse">
              <a:avLst/>
            </a:prstGeom>
            <a:solidFill>
              <a:schemeClr val="accent2">
                <a:lumMod val="60000"/>
                <a:lumOff val="40000"/>
              </a:schemeClr>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pic>
          <p:nvPicPr>
            <p:cNvPr id="14" name="Picture 8" descr="https://maxcdn.icons8.com/wp-content/uploads/2013/12/iris_scan-128.png"/>
            <p:cNvPicPr>
              <a:picLocks noChangeAspect="1" noChangeArrowheads="1"/>
            </p:cNvPicPr>
            <p:nvPr/>
          </p:nvPicPr>
          <p:blipFill>
            <a:blip r:embed="rId3" cstate="print">
              <a:lum bright="70000" contrast="-70000"/>
            </a:blip>
            <a:srcRect/>
            <a:stretch>
              <a:fillRect/>
            </a:stretch>
          </p:blipFill>
          <p:spPr bwMode="auto">
            <a:xfrm>
              <a:off x="13642974" y="2915084"/>
              <a:ext cx="1324407" cy="1324408"/>
            </a:xfrm>
            <a:prstGeom prst="rect">
              <a:avLst/>
            </a:prstGeom>
            <a:noFill/>
          </p:spPr>
        </p:pic>
      </p:grpSp>
      <p:grpSp>
        <p:nvGrpSpPr>
          <p:cNvPr id="28" name="Group 27"/>
          <p:cNvGrpSpPr/>
          <p:nvPr/>
        </p:nvGrpSpPr>
        <p:grpSpPr>
          <a:xfrm>
            <a:off x="11339947" y="4211782"/>
            <a:ext cx="2182090" cy="2265218"/>
            <a:chOff x="13147965" y="7100455"/>
            <a:chExt cx="2182090" cy="2265218"/>
          </a:xfrm>
        </p:grpSpPr>
        <p:sp>
          <p:nvSpPr>
            <p:cNvPr id="16" name="Oval 15"/>
            <p:cNvSpPr/>
            <p:nvPr/>
          </p:nvSpPr>
          <p:spPr>
            <a:xfrm>
              <a:off x="13147965" y="7100455"/>
              <a:ext cx="2182090" cy="2265218"/>
            </a:xfrm>
            <a:prstGeom prst="ellipse">
              <a:avLst/>
            </a:prstGeom>
            <a:solidFill>
              <a:srgbClr val="92D050"/>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pic>
          <p:nvPicPr>
            <p:cNvPr id="17" name="Picture 6" descr="https://maxcdn.icons8.com/wp-content/uploads/2013/12/hand_palm_scan-128.png"/>
            <p:cNvPicPr>
              <a:picLocks noChangeAspect="1" noChangeArrowheads="1"/>
            </p:cNvPicPr>
            <p:nvPr/>
          </p:nvPicPr>
          <p:blipFill>
            <a:blip r:embed="rId4" cstate="print">
              <a:lum bright="70000" contrast="-70000"/>
            </a:blip>
            <a:srcRect/>
            <a:stretch>
              <a:fillRect/>
            </a:stretch>
          </p:blipFill>
          <p:spPr bwMode="auto">
            <a:xfrm>
              <a:off x="13549748" y="7629376"/>
              <a:ext cx="1350818" cy="1350819"/>
            </a:xfrm>
            <a:prstGeom prst="rect">
              <a:avLst/>
            </a:prstGeom>
            <a:noFill/>
          </p:spPr>
        </p:pic>
      </p:grpSp>
      <p:grpSp>
        <p:nvGrpSpPr>
          <p:cNvPr id="26" name="Group 25"/>
          <p:cNvGrpSpPr/>
          <p:nvPr/>
        </p:nvGrpSpPr>
        <p:grpSpPr>
          <a:xfrm>
            <a:off x="15655637" y="4059382"/>
            <a:ext cx="2182090" cy="2265218"/>
            <a:chOff x="15323128" y="4204855"/>
            <a:chExt cx="2182090" cy="2265218"/>
          </a:xfrm>
        </p:grpSpPr>
        <p:sp>
          <p:nvSpPr>
            <p:cNvPr id="15" name="Oval 14"/>
            <p:cNvSpPr/>
            <p:nvPr/>
          </p:nvSpPr>
          <p:spPr>
            <a:xfrm>
              <a:off x="15323128" y="4204855"/>
              <a:ext cx="2182090" cy="2265218"/>
            </a:xfrm>
            <a:prstGeom prst="ellipse">
              <a:avLst/>
            </a:prstGeom>
            <a:solidFill>
              <a:schemeClr val="accent3">
                <a:lumMod val="75000"/>
              </a:schemeClr>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pic>
          <p:nvPicPr>
            <p:cNvPr id="18" name="Picture 4" descr="https://maxcdn.icons8.com/wp-content/uploads/2013/12/face_recognition_scan-128.png"/>
            <p:cNvPicPr>
              <a:picLocks noChangeAspect="1" noChangeArrowheads="1"/>
            </p:cNvPicPr>
            <p:nvPr/>
          </p:nvPicPr>
          <p:blipFill>
            <a:blip r:embed="rId5" cstate="print">
              <a:lum bright="70000" contrast="-70000"/>
            </a:blip>
            <a:srcRect/>
            <a:stretch>
              <a:fillRect/>
            </a:stretch>
          </p:blipFill>
          <p:spPr bwMode="auto">
            <a:xfrm>
              <a:off x="15741939" y="4657581"/>
              <a:ext cx="1431492" cy="1431493"/>
            </a:xfrm>
            <a:prstGeom prst="rect">
              <a:avLst/>
            </a:prstGeom>
            <a:noFill/>
          </p:spPr>
        </p:pic>
      </p:grpSp>
      <p:sp>
        <p:nvSpPr>
          <p:cNvPr id="29" name="Rectangle 28"/>
          <p:cNvSpPr/>
          <p:nvPr/>
        </p:nvSpPr>
        <p:spPr>
          <a:xfrm>
            <a:off x="581886" y="6356885"/>
            <a:ext cx="16022782" cy="2308324"/>
          </a:xfrm>
          <a:prstGeom prst="rect">
            <a:avLst/>
          </a:prstGeom>
        </p:spPr>
        <p:txBody>
          <a:bodyPr wrap="square">
            <a:spAutoFit/>
          </a:bodyPr>
          <a:lstStyle/>
          <a:p>
            <a:pPr lvl="1" algn="just">
              <a:buClr>
                <a:srgbClr val="669900"/>
              </a:buClr>
              <a:buFontTx/>
              <a:buChar char="►"/>
              <a:defRPr/>
            </a:pPr>
            <a:r>
              <a:rPr lang="en-US" sz="2400" dirty="0" smtClean="0">
                <a:solidFill>
                  <a:srgbClr val="FFFFFF"/>
                </a:solidFill>
              </a:rPr>
              <a:t>CSC SPV is now </a:t>
            </a:r>
            <a:r>
              <a:rPr lang="en-US" sz="2400" b="1" dirty="0" smtClean="0">
                <a:solidFill>
                  <a:srgbClr val="FFFFFF"/>
                </a:solidFill>
              </a:rPr>
              <a:t>ranked 2</a:t>
            </a:r>
            <a:r>
              <a:rPr lang="en-US" sz="2400" b="1" baseline="30000" dirty="0" smtClean="0">
                <a:solidFill>
                  <a:srgbClr val="FFFFFF"/>
                </a:solidFill>
              </a:rPr>
              <a:t>nd</a:t>
            </a:r>
            <a:r>
              <a:rPr lang="en-US" sz="2400" b="1" dirty="0" smtClean="0">
                <a:solidFill>
                  <a:srgbClr val="FFFFFF"/>
                </a:solidFill>
              </a:rPr>
              <a:t> </a:t>
            </a:r>
            <a:r>
              <a:rPr lang="en-US" sz="2400" dirty="0" smtClean="0">
                <a:solidFill>
                  <a:srgbClr val="FFFFFF"/>
                </a:solidFill>
              </a:rPr>
              <a:t>in the country wide UID Registrar Ranking.</a:t>
            </a:r>
          </a:p>
          <a:p>
            <a:pPr lvl="1" algn="just">
              <a:buClr>
                <a:srgbClr val="669900"/>
              </a:buClr>
              <a:buFontTx/>
              <a:buChar char="►"/>
              <a:defRPr/>
            </a:pPr>
            <a:r>
              <a:rPr lang="en-IN" sz="2400" dirty="0" smtClean="0">
                <a:solidFill>
                  <a:srgbClr val="FFFFFF"/>
                </a:solidFill>
              </a:rPr>
              <a:t>No. of PECs - 14591 </a:t>
            </a:r>
          </a:p>
          <a:p>
            <a:pPr lvl="1" algn="just">
              <a:buClr>
                <a:srgbClr val="669900"/>
              </a:buClr>
              <a:buFontTx/>
              <a:buChar char="►"/>
              <a:defRPr/>
            </a:pPr>
            <a:r>
              <a:rPr lang="en-IN" sz="2400" dirty="0" smtClean="0">
                <a:solidFill>
                  <a:srgbClr val="FFFFFF"/>
                </a:solidFill>
              </a:rPr>
              <a:t>During April, 2015 to February, 2016 have earned total revenues of </a:t>
            </a:r>
            <a:r>
              <a:rPr lang="en-US" sz="2400" dirty="0" smtClean="0">
                <a:solidFill>
                  <a:srgbClr val="FFFFFF"/>
                </a:solidFill>
              </a:rPr>
              <a:t>Rs </a:t>
            </a:r>
            <a:r>
              <a:rPr lang="en-US" sz="2400" b="1" dirty="0" smtClean="0">
                <a:solidFill>
                  <a:srgbClr val="FFFFFF"/>
                </a:solidFill>
              </a:rPr>
              <a:t>262.44 </a:t>
            </a:r>
            <a:r>
              <a:rPr lang="en-US" sz="2400" b="1" dirty="0" err="1" smtClean="0">
                <a:solidFill>
                  <a:srgbClr val="FFFFFF"/>
                </a:solidFill>
              </a:rPr>
              <a:t>lakh</a:t>
            </a:r>
            <a:endParaRPr lang="en-IN" altLang="en-US" sz="2400" b="1" dirty="0" smtClean="0">
              <a:solidFill>
                <a:srgbClr val="FFFFFF"/>
              </a:solidFill>
            </a:endParaRPr>
          </a:p>
          <a:p>
            <a:pPr lvl="1" algn="just">
              <a:buClr>
                <a:srgbClr val="669900"/>
              </a:buClr>
              <a:buFontTx/>
              <a:buChar char="►"/>
              <a:defRPr/>
            </a:pPr>
            <a:r>
              <a:rPr lang="en-IN" altLang="en-US" sz="2400" dirty="0" smtClean="0">
                <a:solidFill>
                  <a:srgbClr val="FFFFFF"/>
                </a:solidFill>
              </a:rPr>
              <a:t>A total </a:t>
            </a:r>
            <a:r>
              <a:rPr lang="en-IN" altLang="en-US" sz="2400" b="1" dirty="0" smtClean="0">
                <a:solidFill>
                  <a:srgbClr val="FFFFFF"/>
                </a:solidFill>
              </a:rPr>
              <a:t>606 </a:t>
            </a:r>
            <a:r>
              <a:rPr lang="en-IN" altLang="en-US" sz="2400" b="1" dirty="0" err="1" smtClean="0">
                <a:solidFill>
                  <a:srgbClr val="FFFFFF"/>
                </a:solidFill>
              </a:rPr>
              <a:t>lakh</a:t>
            </a:r>
            <a:r>
              <a:rPr lang="en-IN" altLang="en-US" sz="2400" b="1" dirty="0" smtClean="0">
                <a:solidFill>
                  <a:srgbClr val="FFFFFF"/>
                </a:solidFill>
              </a:rPr>
              <a:t> </a:t>
            </a:r>
            <a:r>
              <a:rPr lang="en-IN" altLang="en-US" sz="2400" dirty="0" err="1" smtClean="0">
                <a:solidFill>
                  <a:srgbClr val="FFFFFF"/>
                </a:solidFill>
              </a:rPr>
              <a:t>Aadhaar</a:t>
            </a:r>
            <a:r>
              <a:rPr lang="en-IN" altLang="en-US" sz="2400" dirty="0" smtClean="0">
                <a:solidFill>
                  <a:srgbClr val="FFFFFF"/>
                </a:solidFill>
              </a:rPr>
              <a:t> </a:t>
            </a:r>
            <a:r>
              <a:rPr lang="en-IN" altLang="en-US" sz="2400" dirty="0" err="1" smtClean="0">
                <a:solidFill>
                  <a:srgbClr val="FFFFFF"/>
                </a:solidFill>
              </a:rPr>
              <a:t>Enrollments</a:t>
            </a:r>
            <a:r>
              <a:rPr lang="en-IN" altLang="en-US" sz="2400" dirty="0" smtClean="0">
                <a:solidFill>
                  <a:srgbClr val="FFFFFF"/>
                </a:solidFill>
              </a:rPr>
              <a:t> have taken place at the PECs.</a:t>
            </a:r>
          </a:p>
          <a:p>
            <a:pPr lvl="1" algn="just">
              <a:buClr>
                <a:srgbClr val="669900"/>
              </a:buClr>
              <a:buFontTx/>
              <a:buChar char="►"/>
              <a:defRPr/>
            </a:pPr>
            <a:r>
              <a:rPr lang="en-IN" sz="2400" dirty="0" smtClean="0">
                <a:solidFill>
                  <a:srgbClr val="FFFFFF"/>
                </a:solidFill>
              </a:rPr>
              <a:t>A total of </a:t>
            </a:r>
            <a:r>
              <a:rPr lang="en-IN" sz="2400" b="1" dirty="0" smtClean="0">
                <a:solidFill>
                  <a:srgbClr val="FFFFFF"/>
                </a:solidFill>
              </a:rPr>
              <a:t>1.43 </a:t>
            </a:r>
            <a:r>
              <a:rPr lang="en-IN" sz="2400" b="1" dirty="0" err="1" smtClean="0">
                <a:solidFill>
                  <a:srgbClr val="FFFFFF"/>
                </a:solidFill>
              </a:rPr>
              <a:t>Crore</a:t>
            </a:r>
            <a:r>
              <a:rPr lang="en-US" sz="2400" b="1" dirty="0" smtClean="0">
                <a:solidFill>
                  <a:srgbClr val="FFFFFF"/>
                </a:solidFill>
              </a:rPr>
              <a:t> </a:t>
            </a:r>
            <a:r>
              <a:rPr lang="en-US" sz="2400" dirty="0" smtClean="0">
                <a:solidFill>
                  <a:srgbClr val="FFFFFF"/>
                </a:solidFill>
              </a:rPr>
              <a:t>E-KYC have been done during April, 2015 to February, 2016 pan India through CSC Network.</a:t>
            </a:r>
          </a:p>
          <a:p>
            <a:pPr lvl="1" algn="just">
              <a:buClr>
                <a:srgbClr val="669900"/>
              </a:buClr>
              <a:buFontTx/>
              <a:buChar char="►"/>
              <a:defRPr/>
            </a:pPr>
            <a:r>
              <a:rPr lang="en-US" sz="2400" dirty="0" smtClean="0">
                <a:solidFill>
                  <a:srgbClr val="FFFFFF"/>
                </a:solidFill>
              </a:rPr>
              <a:t>A total of </a:t>
            </a:r>
            <a:r>
              <a:rPr lang="en-IN" sz="2400" b="1" dirty="0" smtClean="0">
                <a:solidFill>
                  <a:srgbClr val="FFFFFF"/>
                </a:solidFill>
              </a:rPr>
              <a:t>10.81 </a:t>
            </a:r>
            <a:r>
              <a:rPr lang="en-IN" sz="2400" b="1" dirty="0" err="1" smtClean="0">
                <a:solidFill>
                  <a:srgbClr val="FFFFFF"/>
                </a:solidFill>
              </a:rPr>
              <a:t>Crore</a:t>
            </a:r>
            <a:r>
              <a:rPr lang="en-IN" sz="2400" dirty="0" smtClean="0">
                <a:solidFill>
                  <a:srgbClr val="FFFFFF"/>
                </a:solidFill>
              </a:rPr>
              <a:t> </a:t>
            </a:r>
            <a:r>
              <a:rPr lang="en-US" sz="2400" dirty="0" err="1" smtClean="0">
                <a:solidFill>
                  <a:srgbClr val="FFFFFF"/>
                </a:solidFill>
              </a:rPr>
              <a:t>Aadhaar</a:t>
            </a:r>
            <a:r>
              <a:rPr lang="en-US" sz="2400" dirty="0" smtClean="0">
                <a:solidFill>
                  <a:srgbClr val="FFFFFF"/>
                </a:solidFill>
              </a:rPr>
              <a:t> Authentications have been conducted through CSCs during April, 2015 to February, 2016.</a:t>
            </a:r>
          </a:p>
        </p:txBody>
      </p:sp>
      <p:sp>
        <p:nvSpPr>
          <p:cNvPr id="31" name="Rectangle 30"/>
          <p:cNvSpPr/>
          <p:nvPr/>
        </p:nvSpPr>
        <p:spPr>
          <a:xfrm>
            <a:off x="0" y="8832273"/>
            <a:ext cx="11471563" cy="602672"/>
          </a:xfrm>
          <a:prstGeom prst="rect">
            <a:avLst/>
          </a:prstGeom>
          <a:solidFill>
            <a:schemeClr val="bg1">
              <a:lumMod val="9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309688" indent="-163513">
              <a:defRPr/>
            </a:pPr>
            <a:r>
              <a:rPr lang="en-US" b="1" dirty="0">
                <a:solidFill>
                  <a:schemeClr val="tx1"/>
                </a:solidFill>
              </a:rPr>
              <a:t>VLE are earning about </a:t>
            </a:r>
            <a:r>
              <a:rPr lang="en-US" b="1" dirty="0" err="1">
                <a:solidFill>
                  <a:schemeClr val="tx1"/>
                </a:solidFill>
              </a:rPr>
              <a:t>Rs</a:t>
            </a:r>
            <a:r>
              <a:rPr lang="en-US" b="1" dirty="0">
                <a:solidFill>
                  <a:schemeClr val="tx1"/>
                </a:solidFill>
              </a:rPr>
              <a:t>. 30,000+ per month from Aadhaar enrolment</a:t>
            </a:r>
          </a:p>
        </p:txBody>
      </p:sp>
      <p:grpSp>
        <p:nvGrpSpPr>
          <p:cNvPr id="42" name="Group 41"/>
          <p:cNvGrpSpPr/>
          <p:nvPr/>
        </p:nvGrpSpPr>
        <p:grpSpPr>
          <a:xfrm>
            <a:off x="13466621" y="3387435"/>
            <a:ext cx="2182090" cy="2265218"/>
            <a:chOff x="13487403" y="3449781"/>
            <a:chExt cx="2182090" cy="2265218"/>
          </a:xfrm>
        </p:grpSpPr>
        <p:sp>
          <p:nvSpPr>
            <p:cNvPr id="33" name="Oval 32"/>
            <p:cNvSpPr/>
            <p:nvPr/>
          </p:nvSpPr>
          <p:spPr>
            <a:xfrm>
              <a:off x="13487403" y="3449781"/>
              <a:ext cx="2182090" cy="2265218"/>
            </a:xfrm>
            <a:prstGeom prst="ellipse">
              <a:avLst/>
            </a:prstGeom>
            <a:solidFill>
              <a:srgbClr val="FFFF00"/>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35" name="Group 34"/>
            <p:cNvGrpSpPr/>
            <p:nvPr/>
          </p:nvGrpSpPr>
          <p:grpSpPr>
            <a:xfrm>
              <a:off x="13778344" y="3803072"/>
              <a:ext cx="1600199" cy="1620983"/>
              <a:chOff x="3300629" y="8999141"/>
              <a:chExt cx="669487" cy="624479"/>
            </a:xfrm>
            <a:solidFill>
              <a:schemeClr val="bg1"/>
            </a:solidFill>
          </p:grpSpPr>
          <p:sp>
            <p:nvSpPr>
              <p:cNvPr id="36" name="Freeform 181"/>
              <p:cNvSpPr>
                <a:spLocks noEditPoints="1"/>
              </p:cNvSpPr>
              <p:nvPr/>
            </p:nvSpPr>
            <p:spPr bwMode="auto">
              <a:xfrm>
                <a:off x="3345074" y="8999141"/>
                <a:ext cx="178905" cy="17778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2"/>
              <p:cNvSpPr>
                <a:spLocks noEditPoints="1"/>
              </p:cNvSpPr>
              <p:nvPr/>
            </p:nvSpPr>
            <p:spPr bwMode="auto">
              <a:xfrm>
                <a:off x="3501475" y="9089156"/>
                <a:ext cx="267232" cy="267232"/>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3"/>
              <p:cNvSpPr>
                <a:spLocks noEditPoints="1"/>
              </p:cNvSpPr>
              <p:nvPr/>
            </p:nvSpPr>
            <p:spPr bwMode="auto">
              <a:xfrm>
                <a:off x="3747329" y="8999141"/>
                <a:ext cx="177780" cy="17778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4"/>
              <p:cNvSpPr>
                <a:spLocks noEditPoints="1"/>
              </p:cNvSpPr>
              <p:nvPr/>
            </p:nvSpPr>
            <p:spPr bwMode="auto">
              <a:xfrm>
                <a:off x="3763081" y="9176921"/>
                <a:ext cx="207035" cy="179468"/>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85"/>
              <p:cNvSpPr>
                <a:spLocks noEditPoints="1"/>
              </p:cNvSpPr>
              <p:nvPr/>
            </p:nvSpPr>
            <p:spPr bwMode="auto">
              <a:xfrm>
                <a:off x="3390644" y="9333322"/>
                <a:ext cx="490020" cy="290298"/>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6"/>
              <p:cNvSpPr>
                <a:spLocks noEditPoints="1"/>
              </p:cNvSpPr>
              <p:nvPr/>
            </p:nvSpPr>
            <p:spPr bwMode="auto">
              <a:xfrm>
                <a:off x="3300629" y="9176921"/>
                <a:ext cx="207597" cy="179468"/>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Financial Inclusion - Banking</a:t>
            </a:r>
            <a:endParaRPr lang="en-US" dirty="0">
              <a:latin typeface="Stencil" pitchFamily="82" charset="0"/>
            </a:endParaRPr>
          </a:p>
        </p:txBody>
      </p:sp>
      <p:pic>
        <p:nvPicPr>
          <p:cNvPr id="9" name="Picture Placeholder 8" descr="bank.jpg"/>
          <p:cNvPicPr>
            <a:picLocks noGrp="1" noChangeAspect="1"/>
          </p:cNvPicPr>
          <p:nvPr>
            <p:ph type="pic" sz="quarter" idx="14"/>
          </p:nvPr>
        </p:nvPicPr>
        <p:blipFill>
          <a:blip r:embed="rId2" cstate="print"/>
          <a:srcRect l="14502" r="14502"/>
          <a:stretch>
            <a:fillRect/>
          </a:stretch>
        </p:blipFill>
        <p:spPr>
          <a:xfrm>
            <a:off x="1257300" y="2093913"/>
            <a:ext cx="3467100" cy="3392487"/>
          </a:xfrm>
        </p:spPr>
      </p:pic>
      <p:sp>
        <p:nvSpPr>
          <p:cNvPr id="8" name="Rectangle 7"/>
          <p:cNvSpPr/>
          <p:nvPr/>
        </p:nvSpPr>
        <p:spPr>
          <a:xfrm>
            <a:off x="4862948" y="2052718"/>
            <a:ext cx="12427525" cy="3416320"/>
          </a:xfrm>
          <a:prstGeom prst="rect">
            <a:avLst/>
          </a:prstGeom>
        </p:spPr>
        <p:txBody>
          <a:bodyPr wrap="square">
            <a:spAutoFit/>
          </a:bodyPr>
          <a:lstStyle/>
          <a:p>
            <a:pPr lvl="0" defTabSz="914400" fontAlgn="base">
              <a:spcBef>
                <a:spcPct val="0"/>
              </a:spcBef>
              <a:spcAft>
                <a:spcPct val="0"/>
              </a:spcAft>
            </a:pPr>
            <a:r>
              <a:rPr lang="en-US" sz="2400" dirty="0" smtClean="0">
                <a:ea typeface="Times New Roman" pitchFamily="18" charset="0"/>
                <a:cs typeface="Arial" pitchFamily="34" charset="0"/>
              </a:rPr>
              <a:t>Department of Financial Services issued guidelines to all the Public Sector Banks on 20th December, 2012 regarding engagement of CSCs as BCAs. With the launch of </a:t>
            </a:r>
            <a:r>
              <a:rPr lang="en-US" sz="2400" dirty="0" err="1" smtClean="0">
                <a:ea typeface="Times New Roman" pitchFamily="18" charset="0"/>
                <a:cs typeface="Arial" pitchFamily="34" charset="0"/>
              </a:rPr>
              <a:t>Pradhan</a:t>
            </a:r>
            <a:r>
              <a:rPr lang="en-US" sz="2400" dirty="0" smtClean="0">
                <a:ea typeface="Times New Roman" pitchFamily="18" charset="0"/>
                <a:cs typeface="Arial" pitchFamily="34" charset="0"/>
              </a:rPr>
              <a:t> </a:t>
            </a:r>
            <a:r>
              <a:rPr lang="en-US" sz="2400" dirty="0" err="1" smtClean="0">
                <a:ea typeface="Times New Roman" pitchFamily="18" charset="0"/>
                <a:cs typeface="Arial" pitchFamily="34" charset="0"/>
              </a:rPr>
              <a:t>Mantri</a:t>
            </a:r>
            <a:r>
              <a:rPr lang="en-US" sz="2400" dirty="0" smtClean="0">
                <a:ea typeface="Times New Roman" pitchFamily="18" charset="0"/>
                <a:cs typeface="Arial" pitchFamily="34" charset="0"/>
              </a:rPr>
              <a:t> Jan-</a:t>
            </a:r>
            <a:r>
              <a:rPr lang="en-US" sz="2400" dirty="0" err="1" smtClean="0">
                <a:ea typeface="Times New Roman" pitchFamily="18" charset="0"/>
                <a:cs typeface="Arial" pitchFamily="34" charset="0"/>
              </a:rPr>
              <a:t>Dhan</a:t>
            </a:r>
            <a:r>
              <a:rPr lang="en-US" sz="2400" dirty="0" smtClean="0">
                <a:ea typeface="Times New Roman" pitchFamily="18" charset="0"/>
                <a:cs typeface="Arial" pitchFamily="34" charset="0"/>
              </a:rPr>
              <a:t> </a:t>
            </a:r>
            <a:r>
              <a:rPr lang="en-US" sz="2400" dirty="0" err="1" smtClean="0">
                <a:ea typeface="Times New Roman" pitchFamily="18" charset="0"/>
                <a:cs typeface="Arial" pitchFamily="34" charset="0"/>
              </a:rPr>
              <a:t>Yojna</a:t>
            </a:r>
            <a:r>
              <a:rPr lang="en-US" sz="2400" dirty="0" smtClean="0">
                <a:ea typeface="Times New Roman" pitchFamily="18" charset="0"/>
                <a:cs typeface="Arial" pitchFamily="34" charset="0"/>
              </a:rPr>
              <a:t> (PMJDY) in August, 2014, the CSCs as Bank </a:t>
            </a:r>
            <a:r>
              <a:rPr lang="en-US" sz="2400" dirty="0" err="1" smtClean="0">
                <a:ea typeface="Times New Roman" pitchFamily="18" charset="0"/>
                <a:cs typeface="Arial" pitchFamily="34" charset="0"/>
              </a:rPr>
              <a:t>Mitr</a:t>
            </a:r>
            <a:r>
              <a:rPr lang="en-US" sz="2400" dirty="0" smtClean="0">
                <a:ea typeface="Times New Roman" pitchFamily="18" charset="0"/>
                <a:cs typeface="Arial" pitchFamily="34" charset="0"/>
              </a:rPr>
              <a:t> / Banking Correspondent Agent (BCA) at the Gram </a:t>
            </a:r>
            <a:r>
              <a:rPr lang="en-US" sz="2400" dirty="0" err="1" smtClean="0">
                <a:ea typeface="Times New Roman" pitchFamily="18" charset="0"/>
                <a:cs typeface="Arial" pitchFamily="34" charset="0"/>
              </a:rPr>
              <a:t>Panchayat</a:t>
            </a:r>
            <a:r>
              <a:rPr lang="en-US" sz="2400" dirty="0" smtClean="0">
                <a:ea typeface="Times New Roman" pitchFamily="18" charset="0"/>
                <a:cs typeface="Arial" pitchFamily="34" charset="0"/>
              </a:rPr>
              <a:t> level have now become the extended arm of the Banks. These BCAs have a vital role in successful implementation of Financial Inclusion and PMJDY.</a:t>
            </a:r>
          </a:p>
          <a:p>
            <a:pPr lvl="0" defTabSz="914400" eaLnBrk="0" fontAlgn="base" hangingPunct="0">
              <a:spcBef>
                <a:spcPct val="0"/>
              </a:spcBef>
              <a:spcAft>
                <a:spcPct val="0"/>
              </a:spcAft>
            </a:pPr>
            <a:r>
              <a:rPr lang="en-US" sz="2400" dirty="0" smtClean="0">
                <a:ea typeface="Times New Roman" pitchFamily="18" charset="0"/>
                <a:cs typeface="Arial" pitchFamily="34" charset="0"/>
              </a:rPr>
              <a:t>CSC </a:t>
            </a:r>
            <a:r>
              <a:rPr lang="en-US" sz="2400" dirty="0" smtClean="0">
                <a:ea typeface="Times New Roman" pitchFamily="18" charset="0"/>
                <a:cs typeface="Arial" pitchFamily="34" charset="0"/>
              </a:rPr>
              <a:t>SPV as a corporate Banking Correspondent has signed agreement with 42 Banks (Public Sector Banks, Regional Rural Bank and Private Sector Banks) for enabling CSCs to become Banking Correspondent Agents / Customer service points that deliver various banking and financial services in a number of States across the country.</a:t>
            </a:r>
            <a:r>
              <a:rPr lang="en-US" sz="2400" dirty="0" smtClean="0">
                <a:cs typeface="Arial" pitchFamily="34" charset="0"/>
              </a:rPr>
              <a:t> </a:t>
            </a:r>
            <a:endParaRPr lang="en-US" sz="2400" dirty="0"/>
          </a:p>
        </p:txBody>
      </p:sp>
      <p:sp>
        <p:nvSpPr>
          <p:cNvPr id="10" name="Content Placeholder 2"/>
          <p:cNvSpPr txBox="1">
            <a:spLocks/>
          </p:cNvSpPr>
          <p:nvPr/>
        </p:nvSpPr>
        <p:spPr>
          <a:xfrm>
            <a:off x="1309255" y="6845874"/>
            <a:ext cx="16064346" cy="1219200"/>
          </a:xfrm>
          <a:prstGeom prst="rect">
            <a:avLst/>
          </a:prstGeom>
        </p:spPr>
        <p:txBody>
          <a:bodyPr>
            <a:noAutofit/>
          </a:bodyPr>
          <a:lstStyle/>
          <a:p>
            <a:pPr marL="342900" lvl="0" indent="-342900">
              <a:spcBef>
                <a:spcPct val="20000"/>
              </a:spcBef>
              <a:buFont typeface="Wingdings" pitchFamily="2" charset="2"/>
              <a:buChar char="ü"/>
            </a:pPr>
            <a:endParaRPr lang="en-US" sz="2400" dirty="0" smtClean="0"/>
          </a:p>
        </p:txBody>
      </p:sp>
      <p:sp>
        <p:nvSpPr>
          <p:cNvPr id="6" name="TextBox 11"/>
          <p:cNvSpPr txBox="1">
            <a:spLocks noChangeArrowheads="1"/>
          </p:cNvSpPr>
          <p:nvPr/>
        </p:nvSpPr>
        <p:spPr bwMode="auto">
          <a:xfrm>
            <a:off x="1454727" y="5654839"/>
            <a:ext cx="6650181" cy="523220"/>
          </a:xfrm>
          <a:prstGeom prst="rect">
            <a:avLst/>
          </a:prstGeom>
          <a:solidFill>
            <a:srgbClr val="FFFF99">
              <a:alpha val="0"/>
            </a:srgbClr>
          </a:solidFill>
          <a:ln w="9525">
            <a:noFill/>
            <a:miter lim="800000"/>
            <a:headEnd/>
            <a:tailEnd/>
          </a:ln>
        </p:spPr>
        <p:txBody>
          <a:bodyPr wrap="square">
            <a:spAutoFit/>
          </a:bodyPr>
          <a:lstStyle/>
          <a:p>
            <a:r>
              <a:rPr lang="en-US" altLang="en-US" sz="2800" b="1" dirty="0">
                <a:cs typeface="Arial" pitchFamily="34" charset="0"/>
              </a:rPr>
              <a:t>Banking Services</a:t>
            </a:r>
          </a:p>
        </p:txBody>
      </p:sp>
      <p:sp>
        <p:nvSpPr>
          <p:cNvPr id="7" name="Rectangle 5"/>
          <p:cNvSpPr>
            <a:spLocks noChangeArrowheads="1"/>
          </p:cNvSpPr>
          <p:nvPr/>
        </p:nvSpPr>
        <p:spPr bwMode="auto">
          <a:xfrm>
            <a:off x="1059871" y="6188814"/>
            <a:ext cx="9372602" cy="3139321"/>
          </a:xfrm>
          <a:prstGeom prst="rect">
            <a:avLst/>
          </a:prstGeom>
          <a:noFill/>
          <a:ln w="9525">
            <a:noFill/>
            <a:miter lim="800000"/>
            <a:headEnd/>
            <a:tailEnd/>
          </a:ln>
        </p:spPr>
        <p:txBody>
          <a:bodyPr wrap="square">
            <a:spAutoFit/>
          </a:bodyPr>
          <a:lstStyle/>
          <a:p>
            <a:pPr marL="346075" lvl="1" indent="-346075" algn="just">
              <a:spcBef>
                <a:spcPts val="600"/>
              </a:spcBef>
              <a:spcAft>
                <a:spcPts val="600"/>
              </a:spcAft>
              <a:buClr>
                <a:srgbClr val="669900"/>
              </a:buClr>
              <a:buFontTx/>
              <a:buChar char="►"/>
              <a:tabLst>
                <a:tab pos="457200" algn="l"/>
                <a:tab pos="1371600" algn="l"/>
              </a:tabLst>
            </a:pPr>
            <a:r>
              <a:rPr lang="en-IN" altLang="en-US" sz="2400" dirty="0" err="1">
                <a:solidFill>
                  <a:srgbClr val="FFFFFF"/>
                </a:solidFill>
              </a:rPr>
              <a:t>Enrollment</a:t>
            </a:r>
            <a:r>
              <a:rPr lang="en-IN" altLang="en-US" sz="2400" dirty="0">
                <a:solidFill>
                  <a:srgbClr val="FFFFFF"/>
                </a:solidFill>
              </a:rPr>
              <a:t> of customers, including collection of biometric &amp; other details,  provide card (ID Card, Debit, Card, Credit Card, PIN)</a:t>
            </a:r>
          </a:p>
          <a:p>
            <a:pPr marL="346075" lvl="1" indent="-346075" algn="just">
              <a:spcBef>
                <a:spcPts val="600"/>
              </a:spcBef>
              <a:spcAft>
                <a:spcPts val="600"/>
              </a:spcAft>
              <a:buClr>
                <a:srgbClr val="669900"/>
              </a:buClr>
              <a:buFontTx/>
              <a:buChar char="►"/>
              <a:tabLst>
                <a:tab pos="457200" algn="l"/>
                <a:tab pos="1371600" algn="l"/>
              </a:tabLst>
            </a:pPr>
            <a:r>
              <a:rPr lang="en-IN" altLang="en-US" sz="2400" dirty="0">
                <a:solidFill>
                  <a:srgbClr val="FFFFFF"/>
                </a:solidFill>
              </a:rPr>
              <a:t>Transaction facility like Deposit &amp; Withdrawal of money in an account with a bank, Balance Enquiry &amp; issue Receipts/ Statement of Accounts.</a:t>
            </a:r>
          </a:p>
          <a:p>
            <a:pPr marL="346075" lvl="1" indent="-346075" algn="just">
              <a:spcBef>
                <a:spcPts val="600"/>
              </a:spcBef>
              <a:spcAft>
                <a:spcPts val="600"/>
              </a:spcAft>
              <a:buClr>
                <a:srgbClr val="669900"/>
              </a:buClr>
              <a:buFontTx/>
              <a:buChar char="►"/>
              <a:tabLst>
                <a:tab pos="457200" algn="l"/>
                <a:tab pos="1371600" algn="l"/>
              </a:tabLst>
            </a:pPr>
            <a:r>
              <a:rPr lang="en-IN" altLang="en-US" sz="2400" dirty="0">
                <a:solidFill>
                  <a:srgbClr val="FFFFFF"/>
                </a:solidFill>
              </a:rPr>
              <a:t>Remittances from an account with a bank to an account with the same </a:t>
            </a:r>
          </a:p>
          <a:p>
            <a:pPr marL="346075" lvl="1" indent="-346075" algn="just">
              <a:spcBef>
                <a:spcPts val="600"/>
              </a:spcBef>
              <a:spcAft>
                <a:spcPts val="600"/>
              </a:spcAft>
              <a:buClr>
                <a:srgbClr val="669900"/>
              </a:buClr>
              <a:buFontTx/>
              <a:buChar char="►"/>
              <a:tabLst>
                <a:tab pos="457200" algn="l"/>
                <a:tab pos="1371600" algn="l"/>
              </a:tabLst>
            </a:pPr>
            <a:r>
              <a:rPr lang="en-IN" altLang="en-US" sz="2400" dirty="0">
                <a:solidFill>
                  <a:srgbClr val="FFFFFF"/>
                </a:solidFill>
              </a:rPr>
              <a:t>Disbursal of credit facilities to borrowers involving small amounts strictly as per the instructions of   the Bank</a:t>
            </a:r>
          </a:p>
        </p:txBody>
      </p:sp>
      <p:sp>
        <p:nvSpPr>
          <p:cNvPr id="11" name="TextBox 9"/>
          <p:cNvSpPr txBox="1">
            <a:spLocks noChangeArrowheads="1"/>
          </p:cNvSpPr>
          <p:nvPr/>
        </p:nvSpPr>
        <p:spPr bwMode="auto">
          <a:xfrm>
            <a:off x="11125200" y="5423295"/>
            <a:ext cx="4191000" cy="523220"/>
          </a:xfrm>
          <a:prstGeom prst="rect">
            <a:avLst/>
          </a:prstGeom>
          <a:solidFill>
            <a:srgbClr val="FFFF99">
              <a:alpha val="0"/>
            </a:srgbClr>
          </a:solidFill>
          <a:ln w="9525">
            <a:noFill/>
            <a:miter lim="800000"/>
            <a:headEnd/>
            <a:tailEnd/>
          </a:ln>
        </p:spPr>
        <p:txBody>
          <a:bodyPr>
            <a:spAutoFit/>
          </a:bodyPr>
          <a:lstStyle/>
          <a:p>
            <a:r>
              <a:rPr lang="en-US" altLang="en-US" sz="2800" b="1" dirty="0">
                <a:cs typeface="Arial" pitchFamily="34" charset="0"/>
              </a:rPr>
              <a:t>Products offering</a:t>
            </a:r>
          </a:p>
        </p:txBody>
      </p:sp>
      <p:sp>
        <p:nvSpPr>
          <p:cNvPr id="12" name="Rectangle 5"/>
          <p:cNvSpPr>
            <a:spLocks noChangeArrowheads="1"/>
          </p:cNvSpPr>
          <p:nvPr/>
        </p:nvSpPr>
        <p:spPr bwMode="auto">
          <a:xfrm>
            <a:off x="11083637" y="6051480"/>
            <a:ext cx="5749636" cy="3447098"/>
          </a:xfrm>
          <a:prstGeom prst="rect">
            <a:avLst/>
          </a:prstGeom>
          <a:solidFill>
            <a:schemeClr val="bg1">
              <a:lumMod val="95000"/>
              <a:alpha val="0"/>
            </a:schemeClr>
          </a:solidFill>
          <a:ln w="9525">
            <a:noFill/>
            <a:miter lim="800000"/>
            <a:headEnd/>
            <a:tailEnd/>
          </a:ln>
        </p:spPr>
        <p:txBody>
          <a:bodyPr wrap="square">
            <a:spAutoFit/>
          </a:bodyPr>
          <a:lstStyle>
            <a:lvl1pPr marL="342900" indent="-342900" eaLnBrk="0" hangingPunct="0">
              <a:tabLst>
                <a:tab pos="457200" algn="l"/>
                <a:tab pos="1371600" algn="l"/>
              </a:tabLst>
              <a:defRPr>
                <a:solidFill>
                  <a:schemeClr val="tx1"/>
                </a:solidFill>
                <a:latin typeface="Arial" pitchFamily="34" charset="0"/>
                <a:ea typeface="Microsoft YaHei" pitchFamily="34" charset="-122"/>
              </a:defRPr>
            </a:lvl1pPr>
            <a:lvl2pPr marL="346075" indent="-346075" eaLnBrk="0" hangingPunct="0">
              <a:tabLst>
                <a:tab pos="457200" algn="l"/>
                <a:tab pos="1371600" algn="l"/>
              </a:tabLst>
              <a:defRPr>
                <a:solidFill>
                  <a:schemeClr val="tx1"/>
                </a:solidFill>
                <a:latin typeface="Arial" pitchFamily="34" charset="0"/>
                <a:ea typeface="Microsoft YaHei" pitchFamily="34" charset="-122"/>
              </a:defRPr>
            </a:lvl2pPr>
            <a:lvl3pPr marL="746125" indent="-346075" eaLnBrk="0" hangingPunct="0">
              <a:tabLst>
                <a:tab pos="457200" algn="l"/>
                <a:tab pos="1371600" algn="l"/>
              </a:tabLst>
              <a:defRPr>
                <a:solidFill>
                  <a:schemeClr val="tx1"/>
                </a:solidFill>
                <a:latin typeface="Arial" pitchFamily="34" charset="0"/>
                <a:ea typeface="Microsoft YaHei" pitchFamily="34" charset="-122"/>
              </a:defRPr>
            </a:lvl3pPr>
            <a:lvl4pPr eaLnBrk="0" hangingPunct="0">
              <a:tabLst>
                <a:tab pos="457200" algn="l"/>
                <a:tab pos="1371600" algn="l"/>
              </a:tabLst>
              <a:defRPr>
                <a:solidFill>
                  <a:schemeClr val="tx1"/>
                </a:solidFill>
                <a:latin typeface="Arial" pitchFamily="34" charset="0"/>
                <a:ea typeface="Microsoft YaHei" pitchFamily="34" charset="-122"/>
              </a:defRPr>
            </a:lvl4pPr>
            <a:lvl5pPr eaLnBrk="0" hangingPunct="0">
              <a:tabLst>
                <a:tab pos="457200" algn="l"/>
                <a:tab pos="1371600" algn="l"/>
              </a:tabLst>
              <a:defRPr>
                <a:solidFill>
                  <a:schemeClr val="tx1"/>
                </a:solidFill>
                <a:latin typeface="Arial" pitchFamily="34" charset="0"/>
                <a:ea typeface="Microsoft YaHei" pitchFamily="34" charset="-122"/>
              </a:defRPr>
            </a:lvl5pPr>
            <a:lvl6pPr marL="2514600" indent="-228600" defTabSz="449263" eaLnBrk="0" fontAlgn="base" hangingPunct="0">
              <a:spcBef>
                <a:spcPct val="0"/>
              </a:spcBef>
              <a:spcAft>
                <a:spcPct val="0"/>
              </a:spcAft>
              <a:tabLst>
                <a:tab pos="457200" algn="l"/>
                <a:tab pos="1371600" algn="l"/>
              </a:tabLst>
              <a:defRPr>
                <a:solidFill>
                  <a:schemeClr val="tx1"/>
                </a:solidFill>
                <a:latin typeface="Arial" pitchFamily="34" charset="0"/>
                <a:ea typeface="Microsoft YaHei" pitchFamily="34" charset="-122"/>
              </a:defRPr>
            </a:lvl6pPr>
            <a:lvl7pPr marL="2971800" indent="-228600" defTabSz="449263" eaLnBrk="0" fontAlgn="base" hangingPunct="0">
              <a:spcBef>
                <a:spcPct val="0"/>
              </a:spcBef>
              <a:spcAft>
                <a:spcPct val="0"/>
              </a:spcAft>
              <a:tabLst>
                <a:tab pos="457200" algn="l"/>
                <a:tab pos="1371600" algn="l"/>
              </a:tabLst>
              <a:defRPr>
                <a:solidFill>
                  <a:schemeClr val="tx1"/>
                </a:solidFill>
                <a:latin typeface="Arial" pitchFamily="34" charset="0"/>
                <a:ea typeface="Microsoft YaHei" pitchFamily="34" charset="-122"/>
              </a:defRPr>
            </a:lvl7pPr>
            <a:lvl8pPr marL="3429000" indent="-228600" defTabSz="449263" eaLnBrk="0" fontAlgn="base" hangingPunct="0">
              <a:spcBef>
                <a:spcPct val="0"/>
              </a:spcBef>
              <a:spcAft>
                <a:spcPct val="0"/>
              </a:spcAft>
              <a:tabLst>
                <a:tab pos="457200" algn="l"/>
                <a:tab pos="1371600" algn="l"/>
              </a:tabLst>
              <a:defRPr>
                <a:solidFill>
                  <a:schemeClr val="tx1"/>
                </a:solidFill>
                <a:latin typeface="Arial" pitchFamily="34" charset="0"/>
                <a:ea typeface="Microsoft YaHei" pitchFamily="34" charset="-122"/>
              </a:defRPr>
            </a:lvl8pPr>
            <a:lvl9pPr marL="3886200" indent="-228600" defTabSz="449263" eaLnBrk="0" fontAlgn="base" hangingPunct="0">
              <a:spcBef>
                <a:spcPct val="0"/>
              </a:spcBef>
              <a:spcAft>
                <a:spcPct val="0"/>
              </a:spcAft>
              <a:tabLst>
                <a:tab pos="457200" algn="l"/>
                <a:tab pos="1371600" algn="l"/>
              </a:tabLst>
              <a:defRPr>
                <a:solidFill>
                  <a:schemeClr val="tx1"/>
                </a:solidFill>
                <a:latin typeface="Arial" pitchFamily="34" charset="0"/>
                <a:ea typeface="Microsoft YaHei" pitchFamily="34" charset="-122"/>
              </a:defRPr>
            </a:lvl9pPr>
          </a:lstStyle>
          <a:p>
            <a:pPr lvl="1" algn="just" eaLnBrk="1" hangingPunct="1">
              <a:spcBef>
                <a:spcPts val="600"/>
              </a:spcBef>
              <a:spcAft>
                <a:spcPts val="600"/>
              </a:spcAft>
              <a:buClr>
                <a:srgbClr val="669900"/>
              </a:buClr>
              <a:buFontTx/>
              <a:buChar char="►"/>
              <a:defRPr/>
            </a:pPr>
            <a:r>
              <a:rPr lang="en-IN" altLang="en-US" sz="2400" dirty="0" smtClean="0">
                <a:solidFill>
                  <a:srgbClr val="FFFFFF"/>
                </a:solidFill>
                <a:latin typeface="+mn-lt"/>
              </a:rPr>
              <a:t>No </a:t>
            </a:r>
            <a:r>
              <a:rPr lang="en-IN" altLang="en-US" sz="2400" dirty="0">
                <a:solidFill>
                  <a:srgbClr val="FFFFFF"/>
                </a:solidFill>
                <a:latin typeface="+mn-lt"/>
              </a:rPr>
              <a:t>Frills Savings Bank account</a:t>
            </a:r>
          </a:p>
          <a:p>
            <a:pPr lvl="1" algn="just" eaLnBrk="1" hangingPunct="1">
              <a:spcBef>
                <a:spcPts val="600"/>
              </a:spcBef>
              <a:spcAft>
                <a:spcPts val="600"/>
              </a:spcAft>
              <a:buClr>
                <a:srgbClr val="669900"/>
              </a:buClr>
              <a:buFontTx/>
              <a:buChar char="►"/>
              <a:defRPr/>
            </a:pPr>
            <a:r>
              <a:rPr lang="en-IN" altLang="en-US" sz="2400" dirty="0">
                <a:solidFill>
                  <a:srgbClr val="FFFFFF"/>
                </a:solidFill>
                <a:latin typeface="+mn-lt"/>
              </a:rPr>
              <a:t>Recurring Deposit Accounts</a:t>
            </a:r>
          </a:p>
          <a:p>
            <a:pPr lvl="1" algn="just" eaLnBrk="1" hangingPunct="1">
              <a:spcBef>
                <a:spcPts val="600"/>
              </a:spcBef>
              <a:spcAft>
                <a:spcPts val="600"/>
              </a:spcAft>
              <a:buClr>
                <a:srgbClr val="669900"/>
              </a:buClr>
              <a:buFontTx/>
              <a:buChar char="►"/>
              <a:defRPr/>
            </a:pPr>
            <a:r>
              <a:rPr lang="en-IN" altLang="en-US" sz="2400" dirty="0" smtClean="0">
                <a:solidFill>
                  <a:srgbClr val="FFFFFF"/>
                </a:solidFill>
                <a:latin typeface="+mn-lt"/>
              </a:rPr>
              <a:t>Remittances </a:t>
            </a:r>
          </a:p>
          <a:p>
            <a:pPr lvl="1" algn="just" eaLnBrk="1" hangingPunct="1">
              <a:spcBef>
                <a:spcPts val="600"/>
              </a:spcBef>
              <a:spcAft>
                <a:spcPts val="600"/>
              </a:spcAft>
              <a:buClr>
                <a:srgbClr val="669900"/>
              </a:buClr>
              <a:buFontTx/>
              <a:buChar char="►"/>
              <a:defRPr/>
            </a:pPr>
            <a:r>
              <a:rPr lang="en-IN" altLang="en-US" sz="2400" dirty="0" smtClean="0">
                <a:solidFill>
                  <a:srgbClr val="FFFFFF"/>
                </a:solidFill>
                <a:latin typeface="+mn-lt"/>
              </a:rPr>
              <a:t>Fixed Deposit / Overdraft / Retail loans </a:t>
            </a:r>
          </a:p>
          <a:p>
            <a:pPr lvl="1" algn="just" eaLnBrk="1" hangingPunct="1">
              <a:spcBef>
                <a:spcPts val="600"/>
              </a:spcBef>
              <a:spcAft>
                <a:spcPts val="600"/>
              </a:spcAft>
              <a:buClr>
                <a:srgbClr val="669900"/>
              </a:buClr>
              <a:buFontTx/>
              <a:buChar char="►"/>
              <a:defRPr/>
            </a:pPr>
            <a:r>
              <a:rPr lang="en-IN" altLang="en-US" sz="2400" dirty="0" smtClean="0">
                <a:solidFill>
                  <a:srgbClr val="FFFFFF"/>
                </a:solidFill>
                <a:latin typeface="+mn-lt"/>
              </a:rPr>
              <a:t>KCC/GCC</a:t>
            </a:r>
            <a:endParaRPr lang="en-IN" altLang="en-US" sz="2400" dirty="0">
              <a:solidFill>
                <a:srgbClr val="FFFFFF"/>
              </a:solidFill>
              <a:latin typeface="+mn-lt"/>
            </a:endParaRPr>
          </a:p>
          <a:p>
            <a:pPr lvl="1" algn="just" eaLnBrk="1" hangingPunct="1">
              <a:spcBef>
                <a:spcPts val="600"/>
              </a:spcBef>
              <a:spcAft>
                <a:spcPts val="600"/>
              </a:spcAft>
              <a:buClr>
                <a:srgbClr val="669900"/>
              </a:buClr>
              <a:buFontTx/>
              <a:buChar char="►"/>
              <a:defRPr/>
            </a:pPr>
            <a:r>
              <a:rPr lang="en-IN" altLang="en-US" sz="2400" dirty="0">
                <a:solidFill>
                  <a:srgbClr val="FFFFFF"/>
                </a:solidFill>
                <a:latin typeface="+mn-lt"/>
              </a:rPr>
              <a:t>Third party financial products (with prior approval of the concerned Bank</a:t>
            </a:r>
            <a:r>
              <a:rPr lang="en-IN" altLang="en-US" sz="2400" dirty="0" smtClean="0">
                <a:solidFill>
                  <a:srgbClr val="FFFFFF"/>
                </a:solidFill>
                <a:latin typeface="+mn-lt"/>
              </a:rPr>
              <a:t>)</a:t>
            </a:r>
            <a:endParaRPr lang="en-US" altLang="en-US" sz="2400" dirty="0" smtClean="0">
              <a:solidFill>
                <a:srgbClr val="FFFFFF"/>
              </a:solidFill>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descr="1.png"/>
          <p:cNvPicPr>
            <a:picLocks noGrp="1" noChangeAspect="1"/>
          </p:cNvPicPr>
          <p:nvPr>
            <p:ph type="pic" sz="quarter" idx="14"/>
          </p:nvPr>
        </p:nvPicPr>
        <p:blipFill>
          <a:blip r:embed="rId3" cstate="print"/>
          <a:srcRect t="7744" b="7744"/>
          <a:stretch>
            <a:fillRect/>
          </a:stretch>
        </p:blipFill>
        <p:spPr>
          <a:xfrm>
            <a:off x="1080654" y="1618942"/>
            <a:ext cx="5977247" cy="6735349"/>
          </a:xfrm>
        </p:spPr>
      </p:pic>
      <p:sp>
        <p:nvSpPr>
          <p:cNvPr id="76" name="Title 75"/>
          <p:cNvSpPr>
            <a:spLocks noGrp="1"/>
          </p:cNvSpPr>
          <p:nvPr>
            <p:ph type="title"/>
          </p:nvPr>
        </p:nvSpPr>
        <p:spPr>
          <a:xfrm>
            <a:off x="8708572" y="2329543"/>
            <a:ext cx="6422572" cy="4376057"/>
          </a:xfrm>
        </p:spPr>
        <p:txBody>
          <a:bodyPr>
            <a:noAutofit/>
          </a:bodyPr>
          <a:lstStyle/>
          <a:p>
            <a:pPr algn="ctr"/>
            <a:r>
              <a:rPr lang="en-US" sz="8800" dirty="0" smtClean="0">
                <a:latin typeface="Stencil" pitchFamily="82" charset="0"/>
              </a:rPr>
              <a:t>There </a:t>
            </a:r>
            <a:br>
              <a:rPr lang="en-US" sz="8800" dirty="0" smtClean="0">
                <a:latin typeface="Stencil" pitchFamily="82" charset="0"/>
              </a:rPr>
            </a:br>
            <a:r>
              <a:rPr lang="en-US" sz="8800" dirty="0" smtClean="0">
                <a:latin typeface="Stencil" pitchFamily="82" charset="0"/>
              </a:rPr>
              <a:t>was a </a:t>
            </a:r>
            <a:br>
              <a:rPr lang="en-US" sz="8800" dirty="0" smtClean="0">
                <a:latin typeface="Stencil" pitchFamily="82" charset="0"/>
              </a:rPr>
            </a:br>
            <a:r>
              <a:rPr lang="en-US" sz="8800" dirty="0" smtClean="0">
                <a:latin typeface="Stencil" pitchFamily="82" charset="0"/>
              </a:rPr>
              <a:t>time </a:t>
            </a:r>
            <a:br>
              <a:rPr lang="en-US" sz="8800" dirty="0" smtClean="0">
                <a:latin typeface="Stencil" pitchFamily="82" charset="0"/>
              </a:rPr>
            </a:br>
            <a:r>
              <a:rPr lang="en-US" sz="8800" dirty="0" smtClean="0">
                <a:latin typeface="Stencil" pitchFamily="82" charset="0"/>
              </a:rPr>
              <a:t>when</a:t>
            </a:r>
            <a:endParaRPr lang="en-US" sz="8800" dirty="0">
              <a:latin typeface="Stencil" pitchFamily="82" charset="0"/>
            </a:endParaRPr>
          </a:p>
        </p:txBody>
      </p:sp>
    </p:spTree>
    <p:extLst>
      <p:ext uri="{BB962C8B-B14F-4D97-AF65-F5344CB8AC3E}">
        <p14:creationId xmlns="" xmlns:p14="http://schemas.microsoft.com/office/powerpoint/2010/main" val="1964627640"/>
      </p:ext>
    </p:extLst>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FFFF"/>
                </a:solidFill>
                <a:effectLst>
                  <a:outerShdw blurRad="38100" dist="38100" dir="2700000" algn="tl">
                    <a:srgbClr val="000000">
                      <a:alpha val="43137"/>
                    </a:srgbClr>
                  </a:outerShdw>
                </a:effectLst>
                <a:latin typeface="Stencil" pitchFamily="82" charset="0"/>
              </a:rPr>
              <a:t>Financial Inclusion Banking- AEPS</a:t>
            </a:r>
            <a:endParaRPr lang="en-US" dirty="0">
              <a:solidFill>
                <a:srgbClr val="FFFFFF"/>
              </a:solidFill>
            </a:endParaRPr>
          </a:p>
        </p:txBody>
      </p:sp>
      <p:sp>
        <p:nvSpPr>
          <p:cNvPr id="3" name="Text Placeholder 2"/>
          <p:cNvSpPr>
            <a:spLocks noGrp="1"/>
          </p:cNvSpPr>
          <p:nvPr>
            <p:ph type="body" sz="quarter" idx="13"/>
          </p:nvPr>
        </p:nvSpPr>
        <p:spPr/>
        <p:txBody>
          <a:bodyPr/>
          <a:lstStyle/>
          <a:p>
            <a:r>
              <a:rPr lang="en-US" dirty="0" err="1" smtClean="0"/>
              <a:t>Aadhaar</a:t>
            </a:r>
            <a:r>
              <a:rPr lang="en-US" dirty="0" smtClean="0"/>
              <a:t> Enabled Payment System- </a:t>
            </a:r>
            <a:r>
              <a:rPr lang="en-IN" altLang="en-US" b="1" dirty="0" smtClean="0">
                <a:solidFill>
                  <a:srgbClr val="FFFFFF"/>
                </a:solidFill>
                <a:effectLst>
                  <a:outerShdw blurRad="38100" dist="38100" dir="2700000" algn="tl">
                    <a:srgbClr val="000000">
                      <a:alpha val="43137"/>
                    </a:srgbClr>
                  </a:outerShdw>
                </a:effectLst>
              </a:rPr>
              <a:t>INTEROPERABLE FI GATEWAY SERVICES</a:t>
            </a:r>
          </a:p>
          <a:p>
            <a:endParaRPr lang="en-US" dirty="0"/>
          </a:p>
        </p:txBody>
      </p:sp>
      <p:pic>
        <p:nvPicPr>
          <p:cNvPr id="8" name="Picture Placeholder 7" descr="Unti1tled-1.png"/>
          <p:cNvPicPr>
            <a:picLocks noGrp="1" noChangeAspect="1"/>
          </p:cNvPicPr>
          <p:nvPr>
            <p:ph type="pic" sz="quarter" idx="14"/>
          </p:nvPr>
        </p:nvPicPr>
        <p:blipFill>
          <a:blip r:embed="rId2" cstate="print">
            <a:duotone>
              <a:prstClr val="black"/>
              <a:schemeClr val="accent6">
                <a:tint val="45000"/>
                <a:satMod val="400000"/>
              </a:schemeClr>
            </a:duotone>
          </a:blip>
          <a:stretch>
            <a:fillRect/>
          </a:stretch>
        </p:blipFill>
        <p:spPr>
          <a:xfrm>
            <a:off x="1409362" y="2093913"/>
            <a:ext cx="3162975" cy="3906837"/>
          </a:xfrm>
        </p:spPr>
      </p:pic>
      <p:sp>
        <p:nvSpPr>
          <p:cNvPr id="9" name="Rectangle 8"/>
          <p:cNvSpPr/>
          <p:nvPr/>
        </p:nvSpPr>
        <p:spPr>
          <a:xfrm>
            <a:off x="4966854" y="2039465"/>
            <a:ext cx="13321145" cy="5632311"/>
          </a:xfrm>
          <a:prstGeom prst="rect">
            <a:avLst/>
          </a:prstGeom>
        </p:spPr>
        <p:txBody>
          <a:bodyPr wrap="square">
            <a:spAutoFit/>
          </a:bodyPr>
          <a:lstStyle/>
          <a:p>
            <a:r>
              <a:rPr lang="en-US" sz="2400" dirty="0" smtClean="0"/>
              <a:t>AEPS is a bank led model which allows online interoperable financial inclusion transaction at </a:t>
            </a:r>
            <a:r>
              <a:rPr lang="en-US" sz="2400" dirty="0" err="1" smtClean="0"/>
              <a:t>PoS</a:t>
            </a:r>
            <a:r>
              <a:rPr lang="en-US" sz="2400" dirty="0" smtClean="0"/>
              <a:t> (Micro-ATM) through the Business correspondent of any bank using the </a:t>
            </a:r>
            <a:r>
              <a:rPr lang="en-US" sz="2400" dirty="0" err="1" smtClean="0"/>
              <a:t>Aadhaar</a:t>
            </a:r>
            <a:r>
              <a:rPr lang="en-US" sz="2400" dirty="0" smtClean="0"/>
              <a:t> authentication.</a:t>
            </a:r>
          </a:p>
          <a:p>
            <a:endParaRPr lang="en-US" sz="2400" dirty="0" smtClean="0"/>
          </a:p>
          <a:p>
            <a:r>
              <a:rPr lang="en-US" sz="2400" b="1" dirty="0" smtClean="0"/>
              <a:t>The four </a:t>
            </a:r>
            <a:r>
              <a:rPr lang="en-US" sz="2400" b="1" dirty="0" err="1" smtClean="0"/>
              <a:t>Aadhaar</a:t>
            </a:r>
            <a:r>
              <a:rPr lang="en-US" sz="2400" b="1" dirty="0" smtClean="0"/>
              <a:t> enabled basic types of banking transactions are-</a:t>
            </a:r>
          </a:p>
          <a:p>
            <a:endParaRPr lang="en-US" sz="2400" b="1" dirty="0" smtClean="0"/>
          </a:p>
          <a:p>
            <a:pPr lvl="1">
              <a:buFont typeface="Arial" pitchFamily="34" charset="0"/>
              <a:buChar char="•"/>
            </a:pPr>
            <a:r>
              <a:rPr lang="en-US" sz="2400" dirty="0" smtClean="0"/>
              <a:t>Balance Enquiry</a:t>
            </a:r>
          </a:p>
          <a:p>
            <a:pPr lvl="1">
              <a:buFont typeface="Arial" pitchFamily="34" charset="0"/>
              <a:buChar char="•"/>
            </a:pPr>
            <a:r>
              <a:rPr lang="en-US" sz="2400" dirty="0" smtClean="0"/>
              <a:t>Cash Withdrawal</a:t>
            </a:r>
          </a:p>
          <a:p>
            <a:pPr lvl="1">
              <a:buFont typeface="Arial" pitchFamily="34" charset="0"/>
              <a:buChar char="•"/>
            </a:pPr>
            <a:r>
              <a:rPr lang="en-US" sz="2400" dirty="0" smtClean="0"/>
              <a:t>Cash Deposit</a:t>
            </a:r>
          </a:p>
          <a:p>
            <a:pPr lvl="1">
              <a:buFont typeface="Arial" pitchFamily="34" charset="0"/>
              <a:buChar char="•"/>
            </a:pPr>
            <a:r>
              <a:rPr lang="en-US" sz="2400" dirty="0" err="1" smtClean="0"/>
              <a:t>Aadhaar</a:t>
            </a:r>
            <a:r>
              <a:rPr lang="en-US" sz="2400" dirty="0" smtClean="0"/>
              <a:t> to </a:t>
            </a:r>
            <a:r>
              <a:rPr lang="en-US" sz="2400" dirty="0" err="1" smtClean="0"/>
              <a:t>Aadhaar</a:t>
            </a:r>
            <a:r>
              <a:rPr lang="en-US" sz="2400" dirty="0" smtClean="0"/>
              <a:t> Funds Transfer</a:t>
            </a:r>
          </a:p>
          <a:p>
            <a:endParaRPr lang="en-US" sz="2400" dirty="0" smtClean="0"/>
          </a:p>
          <a:p>
            <a:r>
              <a:rPr lang="en-US" sz="2400" dirty="0" smtClean="0"/>
              <a:t>The only inputs required once for a customer to do a transaction under this scenario are:-</a:t>
            </a:r>
          </a:p>
          <a:p>
            <a:endParaRPr lang="en-US" sz="2400" dirty="0" smtClean="0"/>
          </a:p>
          <a:p>
            <a:pPr lvl="1">
              <a:buFont typeface="Arial" pitchFamily="34" charset="0"/>
              <a:buChar char="•"/>
            </a:pPr>
            <a:r>
              <a:rPr lang="en-US" sz="2400" dirty="0" smtClean="0"/>
              <a:t>IIN (Identifying the Bank to which the customer is associated)</a:t>
            </a:r>
          </a:p>
          <a:p>
            <a:pPr lvl="1">
              <a:buFont typeface="Arial" pitchFamily="34" charset="0"/>
              <a:buChar char="•"/>
            </a:pPr>
            <a:r>
              <a:rPr lang="en-US" sz="2400" dirty="0" err="1" smtClean="0"/>
              <a:t>Aadhaar</a:t>
            </a:r>
            <a:r>
              <a:rPr lang="en-US" sz="2400" dirty="0" smtClean="0"/>
              <a:t> Number</a:t>
            </a:r>
          </a:p>
          <a:p>
            <a:pPr lvl="1">
              <a:buFont typeface="Arial" pitchFamily="34" charset="0"/>
              <a:buChar char="•"/>
            </a:pPr>
            <a:r>
              <a:rPr lang="en-US" sz="2400" dirty="0" smtClean="0"/>
              <a:t>Fingerprint captured during their enrollment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FFFF"/>
                </a:solidFill>
                <a:effectLst>
                  <a:outerShdw blurRad="38100" dist="38100" dir="2700000" algn="tl">
                    <a:srgbClr val="000000">
                      <a:alpha val="43137"/>
                    </a:srgbClr>
                  </a:outerShdw>
                </a:effectLst>
                <a:latin typeface="Stencil" pitchFamily="82" charset="0"/>
              </a:rPr>
              <a:t>Financial Inclusion Insurance</a:t>
            </a:r>
            <a:endParaRPr lang="en-US" dirty="0">
              <a:solidFill>
                <a:srgbClr val="FFFFFF"/>
              </a:solidFill>
            </a:endParaRPr>
          </a:p>
        </p:txBody>
      </p:sp>
      <p:pic>
        <p:nvPicPr>
          <p:cNvPr id="8" name="Picture Placeholder 7" descr="Insurance.jpg"/>
          <p:cNvPicPr>
            <a:picLocks noGrp="1" noChangeAspect="1"/>
          </p:cNvPicPr>
          <p:nvPr>
            <p:ph type="pic" sz="quarter" idx="14"/>
          </p:nvPr>
        </p:nvPicPr>
        <p:blipFill>
          <a:blip r:embed="rId2" cstate="print"/>
          <a:srcRect t="5767" b="5767"/>
          <a:stretch>
            <a:fillRect/>
          </a:stretch>
        </p:blipFill>
        <p:spPr/>
      </p:pic>
      <p:sp>
        <p:nvSpPr>
          <p:cNvPr id="9" name="Rectangle 8"/>
          <p:cNvSpPr>
            <a:spLocks noChangeArrowheads="1"/>
          </p:cNvSpPr>
          <p:nvPr/>
        </p:nvSpPr>
        <p:spPr bwMode="auto">
          <a:xfrm>
            <a:off x="5049981" y="1818923"/>
            <a:ext cx="13238019" cy="3893374"/>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r>
              <a:rPr lang="en-IN" sz="2300" dirty="0" smtClean="0">
                <a:solidFill>
                  <a:srgbClr val="FFFFFF"/>
                </a:solidFill>
                <a:latin typeface="+mj-lt"/>
              </a:rPr>
              <a:t>Insurance Regulatory and Development Authority (IRDA) granted License to CSC e-Governance Services India Limited to work as an Authorized Intermediary to market specifically approved insurance products through the Rural Authorised Persons (Village Level Entrepreneurs) under the CSC Scheme of National e-Governance Plan under the IRDA Guidelines on Common Services Centres, 2013. The License permits both Life and Non Life Insurers in India to Market Retail Insurance products and Services through Common Service Centres Network. </a:t>
            </a:r>
            <a:endParaRPr lang="en-US" sz="2300" dirty="0" smtClean="0">
              <a:solidFill>
                <a:srgbClr val="FFFFFF"/>
              </a:solidFill>
              <a:latin typeface="+mj-lt"/>
            </a:endParaRPr>
          </a:p>
          <a:p>
            <a:r>
              <a:rPr lang="en-US" sz="2300" b="1" dirty="0" smtClean="0">
                <a:solidFill>
                  <a:srgbClr val="FFFFFF"/>
                </a:solidFill>
                <a:latin typeface="+mj-lt"/>
              </a:rPr>
              <a:t> </a:t>
            </a:r>
          </a:p>
          <a:p>
            <a:r>
              <a:rPr kumimoji="0" lang="en-US" sz="2300" b="0" i="0" u="none" strike="noStrike" cap="none" normalizeH="0" baseline="0" dirty="0" smtClean="0">
                <a:ln>
                  <a:noFill/>
                </a:ln>
                <a:solidFill>
                  <a:srgbClr val="FFFFFF"/>
                </a:solidFill>
                <a:effectLst/>
                <a:latin typeface="+mj-lt"/>
                <a:ea typeface="Times New Roman" pitchFamily="18" charset="0"/>
                <a:cs typeface="Times New Roman" pitchFamily="18" charset="0"/>
              </a:rPr>
              <a:t>In order to streamline the Insurance work flow a new domain </a:t>
            </a:r>
            <a:r>
              <a:rPr kumimoji="0" lang="en-US" sz="2300" b="0" i="0" u="none" strike="noStrike" cap="none" normalizeH="0" baseline="0" dirty="0" smtClean="0">
                <a:ln>
                  <a:noFill/>
                </a:ln>
                <a:solidFill>
                  <a:srgbClr val="FFFFFF"/>
                </a:solidFill>
                <a:effectLst/>
                <a:latin typeface="+mj-lt"/>
                <a:ea typeface="Times New Roman" pitchFamily="18" charset="0"/>
                <a:cs typeface="Times New Roman" pitchFamily="18" charset="0"/>
                <a:hlinkClick r:id="rId3"/>
              </a:rPr>
              <a:t>http://insurance.csc.gov.in/</a:t>
            </a:r>
            <a:r>
              <a:rPr kumimoji="0" lang="en-US" sz="2300" b="0" i="0" u="none" strike="noStrike" cap="none" normalizeH="0" baseline="0" dirty="0" smtClean="0">
                <a:ln>
                  <a:noFill/>
                </a:ln>
                <a:solidFill>
                  <a:srgbClr val="FFFFFF"/>
                </a:solidFill>
                <a:effectLst/>
                <a:latin typeface="+mj-lt"/>
                <a:ea typeface="Times New Roman" pitchFamily="18" charset="0"/>
                <a:cs typeface="Times New Roman" pitchFamily="18" charset="0"/>
              </a:rPr>
              <a:t> has been launched by CSC e- Governance Services India Ltd in the month of August 2015</a:t>
            </a:r>
            <a:r>
              <a:rPr kumimoji="0" lang="en-US" sz="2300" b="1" i="0" u="none" strike="noStrike" cap="none" normalizeH="0" baseline="0" dirty="0" smtClean="0">
                <a:ln>
                  <a:noFill/>
                </a:ln>
                <a:solidFill>
                  <a:srgbClr val="FFFFFF"/>
                </a:solidFill>
                <a:effectLst/>
                <a:latin typeface="+mj-lt"/>
                <a:ea typeface="Times New Roman" pitchFamily="18" charset="0"/>
                <a:cs typeface="Times New Roman" pitchFamily="18" charset="0"/>
              </a:rPr>
              <a:t>. </a:t>
            </a:r>
            <a:r>
              <a:rPr kumimoji="0" lang="en-US" sz="2300" b="0" i="0" u="none" strike="noStrike" cap="none" normalizeH="0" baseline="0" dirty="0" smtClean="0">
                <a:ln>
                  <a:noFill/>
                </a:ln>
                <a:solidFill>
                  <a:srgbClr val="FFFFFF"/>
                </a:solidFill>
                <a:effectLst/>
                <a:latin typeface="+mj-lt"/>
                <a:ea typeface="Times New Roman" pitchFamily="18" charset="0"/>
                <a:cs typeface="Times New Roman" pitchFamily="18" charset="0"/>
              </a:rPr>
              <a:t>As per the new flow the entire RAP Flow is divided into five steps which are as follows –</a:t>
            </a:r>
          </a:p>
          <a:p>
            <a:pPr marL="0" marR="0" lvl="0" indent="0" algn="l" defTabSz="914400" rtl="0" eaLnBrk="0" fontAlgn="base" latinLnBrk="0" hangingPunct="0">
              <a:lnSpc>
                <a:spcPct val="100000"/>
              </a:lnSpc>
              <a:spcBef>
                <a:spcPct val="0"/>
              </a:spcBef>
              <a:spcAft>
                <a:spcPct val="0"/>
              </a:spcAft>
              <a:buClrTx/>
              <a:buSzTx/>
              <a:buFontTx/>
              <a:buNone/>
              <a:tabLst>
                <a:tab pos="360363" algn="l"/>
              </a:tabLst>
            </a:pPr>
            <a:r>
              <a:rPr kumimoji="0" lang="en-US" sz="2300" b="0" i="0" u="none" strike="noStrike" cap="none" normalizeH="0" baseline="0" dirty="0" smtClean="0" bmk="_Toc440277625">
                <a:ln>
                  <a:noFill/>
                </a:ln>
                <a:solidFill>
                  <a:srgbClr val="FFFFFF"/>
                </a:solidFill>
                <a:effectLst/>
                <a:latin typeface="+mj-lt"/>
                <a:ea typeface="Times New Roman" pitchFamily="18" charset="0"/>
                <a:cs typeface="Calibri" pitchFamily="34" charset="0"/>
              </a:rPr>
              <a:t>(</a:t>
            </a:r>
            <a:r>
              <a:rPr kumimoji="0" lang="en-US" sz="2300" b="0" i="0" u="none" strike="noStrike" cap="none" normalizeH="0" baseline="0" dirty="0" err="1" smtClean="0" bmk="_Toc440277625">
                <a:ln>
                  <a:noFill/>
                </a:ln>
                <a:solidFill>
                  <a:srgbClr val="FFFFFF"/>
                </a:solidFill>
                <a:effectLst/>
                <a:latin typeface="+mj-lt"/>
                <a:ea typeface="Times New Roman" pitchFamily="18" charset="0"/>
                <a:cs typeface="Calibri" pitchFamily="34" charset="0"/>
              </a:rPr>
              <a:t>i</a:t>
            </a:r>
            <a:r>
              <a:rPr kumimoji="0" lang="en-US" sz="2300" b="0" i="0" u="none" strike="noStrike" cap="none" normalizeH="0" baseline="0" dirty="0" smtClean="0" bmk="_Toc440277625">
                <a:ln>
                  <a:noFill/>
                </a:ln>
                <a:solidFill>
                  <a:srgbClr val="FFFFFF"/>
                </a:solidFill>
                <a:effectLst/>
                <a:latin typeface="+mj-lt"/>
                <a:ea typeface="Times New Roman" pitchFamily="18" charset="0"/>
                <a:cs typeface="Calibri" pitchFamily="34" charset="0"/>
              </a:rPr>
              <a:t>)    	RAP Registration	(ii)  	Fee Payment 	(iii) 	VLE Information Update </a:t>
            </a:r>
            <a:endParaRPr kumimoji="0" lang="en-US" sz="2300" b="0" i="0" u="none" strike="noStrike" cap="none" normalizeH="0" baseline="0" dirty="0" smtClean="0">
              <a:ln>
                <a:noFill/>
              </a:ln>
              <a:solidFill>
                <a:srgbClr val="FFFFFF"/>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60363" algn="l"/>
              </a:tabLst>
            </a:pPr>
            <a:r>
              <a:rPr kumimoji="0" lang="en-US" sz="2300" b="0" i="0" u="none" strike="noStrike" cap="none" normalizeH="0" baseline="0" dirty="0" smtClean="0">
                <a:ln>
                  <a:noFill/>
                </a:ln>
                <a:solidFill>
                  <a:srgbClr val="FFFFFF"/>
                </a:solidFill>
                <a:effectLst/>
                <a:latin typeface="+mj-lt"/>
                <a:ea typeface="Times New Roman" pitchFamily="18" charset="0"/>
                <a:cs typeface="Calibri" pitchFamily="34" charset="0"/>
              </a:rPr>
              <a:t>(iv) 	Insurance Training	(v)</a:t>
            </a:r>
            <a:r>
              <a:rPr kumimoji="0" lang="en-US" sz="2300" b="1" i="0" u="none" strike="noStrike" cap="none" normalizeH="0" baseline="0" dirty="0" smtClean="0">
                <a:ln>
                  <a:noFill/>
                </a:ln>
                <a:solidFill>
                  <a:srgbClr val="FFFFFF"/>
                </a:solidFill>
                <a:effectLst/>
                <a:latin typeface="+mj-lt"/>
                <a:ea typeface="Times New Roman" pitchFamily="18" charset="0"/>
                <a:cs typeface="Calibri" pitchFamily="34" charset="0"/>
              </a:rPr>
              <a:t>   	</a:t>
            </a:r>
            <a:r>
              <a:rPr kumimoji="0" lang="en-US" sz="2300" b="0" i="0" u="none" strike="noStrike" cap="none" normalizeH="0" baseline="0" dirty="0" smtClean="0">
                <a:ln>
                  <a:noFill/>
                </a:ln>
                <a:solidFill>
                  <a:srgbClr val="FFFFFF"/>
                </a:solidFill>
                <a:effectLst/>
                <a:latin typeface="+mj-lt"/>
                <a:ea typeface="Times New Roman" pitchFamily="18" charset="0"/>
                <a:cs typeface="Calibri" pitchFamily="34" charset="0"/>
              </a:rPr>
              <a:t>Online Insurance Examination</a:t>
            </a:r>
            <a:endParaRPr kumimoji="0" lang="en-US" sz="2300" b="0" i="0" u="none" strike="noStrike" cap="none" normalizeH="0" baseline="0" dirty="0" smtClean="0">
              <a:ln>
                <a:noFill/>
              </a:ln>
              <a:solidFill>
                <a:srgbClr val="FFFFFF"/>
              </a:solidFill>
              <a:effectLst/>
              <a:latin typeface="+mj-lt"/>
              <a:cs typeface="Arial" pitchFamily="34" charset="0"/>
            </a:endParaRPr>
          </a:p>
        </p:txBody>
      </p:sp>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5400000">
            <a:off x="7648983" y="3253231"/>
            <a:ext cx="4625790" cy="8838281"/>
          </a:xfrm>
          <a:prstGeom prst="rect">
            <a:avLst/>
          </a:prstGeom>
          <a:effectLst>
            <a:outerShdw blurRad="76200" dir="13500000" sy="23000" kx="1200000" algn="br" rotWithShape="0">
              <a:prstClr val="black">
                <a:alpha val="20000"/>
              </a:prstClr>
            </a:outerShdw>
          </a:effectLst>
        </p:spPr>
      </p:pic>
      <p:pic>
        <p:nvPicPr>
          <p:cNvPr id="14" name="Picture Placeholder 13" descr="Insurance co.jpg"/>
          <p:cNvPicPr>
            <a:picLocks noGrp="1" noChangeAspect="1"/>
          </p:cNvPicPr>
          <p:nvPr>
            <p:ph type="pic" sz="quarter" idx="14"/>
          </p:nvPr>
        </p:nvPicPr>
        <p:blipFill>
          <a:blip r:embed="rId5" cstate="print"/>
          <a:srcRect l="8666" r="8666"/>
          <a:stretch>
            <a:fillRect/>
          </a:stretch>
        </p:blipFill>
        <p:spPr>
          <a:xfrm>
            <a:off x="7189788" y="6234113"/>
            <a:ext cx="5465762" cy="2992437"/>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Education</a:t>
            </a:r>
            <a:endParaRPr lang="en-US" dirty="0">
              <a:latin typeface="Stencil" pitchFamily="82" charset="0"/>
            </a:endParaRPr>
          </a:p>
        </p:txBody>
      </p:sp>
      <p:sp>
        <p:nvSpPr>
          <p:cNvPr id="3" name="Text Placeholder 2"/>
          <p:cNvSpPr>
            <a:spLocks noGrp="1"/>
          </p:cNvSpPr>
          <p:nvPr>
            <p:ph type="body" sz="quarter" idx="13"/>
          </p:nvPr>
        </p:nvSpPr>
        <p:spPr/>
        <p:txBody>
          <a:bodyPr/>
          <a:lstStyle/>
          <a:p>
            <a:endParaRPr lang="en-US"/>
          </a:p>
        </p:txBody>
      </p:sp>
      <p:pic>
        <p:nvPicPr>
          <p:cNvPr id="8" name="Picture Placeholder 7" descr="Education.jpg"/>
          <p:cNvPicPr>
            <a:picLocks noGrp="1" noChangeAspect="1"/>
          </p:cNvPicPr>
          <p:nvPr>
            <p:ph type="pic" sz="quarter" idx="14"/>
          </p:nvPr>
        </p:nvPicPr>
        <p:blipFill>
          <a:blip r:embed="rId2" cstate="print"/>
          <a:srcRect t="3010" b="3010"/>
          <a:stretch>
            <a:fillRect/>
          </a:stretch>
        </p:blipFill>
        <p:spPr/>
      </p:pic>
      <p:sp>
        <p:nvSpPr>
          <p:cNvPr id="9" name="Rectangle 8"/>
          <p:cNvSpPr/>
          <p:nvPr/>
        </p:nvSpPr>
        <p:spPr>
          <a:xfrm>
            <a:off x="5153891" y="2100696"/>
            <a:ext cx="12793867" cy="6370975"/>
          </a:xfrm>
          <a:prstGeom prst="rect">
            <a:avLst/>
          </a:prstGeom>
        </p:spPr>
        <p:txBody>
          <a:bodyPr wrap="square">
            <a:spAutoFit/>
          </a:bodyPr>
          <a:lstStyle/>
          <a:p>
            <a:r>
              <a:rPr lang="en-IN" sz="2400" dirty="0" smtClean="0"/>
              <a:t>IT Mass Literacy Programme- during September, 2014 to February, 2016, a total of </a:t>
            </a:r>
            <a:r>
              <a:rPr lang="en-IN" sz="2400" b="1" dirty="0" smtClean="0"/>
              <a:t>50,99,123 persons</a:t>
            </a:r>
            <a:r>
              <a:rPr lang="en-IN" sz="2400" dirty="0" smtClean="0"/>
              <a:t> have been registered under this Programme, while a total of </a:t>
            </a:r>
            <a:r>
              <a:rPr lang="en-IN" sz="2400" b="1" dirty="0" smtClean="0"/>
              <a:t>38,30,327 persons</a:t>
            </a:r>
            <a:r>
              <a:rPr lang="en-IN" sz="2400" dirty="0" smtClean="0"/>
              <a:t> have been trained under this Programme.</a:t>
            </a:r>
          </a:p>
          <a:p>
            <a:endParaRPr lang="en-IN" sz="2400" dirty="0" smtClean="0"/>
          </a:p>
          <a:p>
            <a:r>
              <a:rPr lang="en-IN" sz="2400" b="1" dirty="0" smtClean="0"/>
              <a:t>NDLM (Phase-I)</a:t>
            </a:r>
          </a:p>
          <a:p>
            <a:endParaRPr lang="en-US" sz="2400" dirty="0" smtClean="0"/>
          </a:p>
          <a:p>
            <a:pPr marL="342900" indent="-342900">
              <a:buAutoNum type="arabicPeriod"/>
            </a:pPr>
            <a:r>
              <a:rPr lang="en-GB" sz="2400" b="1" dirty="0" smtClean="0"/>
              <a:t>The Scheme- </a:t>
            </a:r>
            <a:r>
              <a:rPr lang="en-GB" sz="2400" dirty="0" smtClean="0"/>
              <a:t>Department of Electronics &amp; Information Technology (</a:t>
            </a:r>
            <a:r>
              <a:rPr lang="en-GB" sz="2400" dirty="0" err="1" smtClean="0"/>
              <a:t>DeitY</a:t>
            </a:r>
            <a:r>
              <a:rPr lang="en-GB" sz="2400" dirty="0" smtClean="0"/>
              <a:t>), Ministry of Communication &amp; Information Technology, Government of India introduced the National Digital Literacy Programme in the year 2014 -- </a:t>
            </a:r>
            <a:r>
              <a:rPr lang="en-GB" sz="2400" b="1" dirty="0" smtClean="0"/>
              <a:t>Scheme</a:t>
            </a:r>
            <a:r>
              <a:rPr lang="en-GB" sz="2400" dirty="0" smtClean="0"/>
              <a:t> </a:t>
            </a:r>
            <a:r>
              <a:rPr lang="en-IN" sz="2400" b="1" dirty="0" smtClean="0"/>
              <a:t>for IT Mass Literacy</a:t>
            </a:r>
            <a:r>
              <a:rPr lang="en-IN" sz="2400" dirty="0" smtClean="0"/>
              <a:t>. The first phase of the Programme called </a:t>
            </a:r>
            <a:r>
              <a:rPr lang="en-GB" sz="2400" b="1" dirty="0" smtClean="0"/>
              <a:t>National Digital Literacy Mission (NDLM)</a:t>
            </a:r>
            <a:r>
              <a:rPr lang="en-GB" sz="2400" dirty="0" smtClean="0"/>
              <a:t> </a:t>
            </a:r>
            <a:r>
              <a:rPr lang="en-IN" sz="2400" dirty="0" smtClean="0"/>
              <a:t>introduced in March, 2014 was to provide e-literacy relevant to the need of the trainee to 10 </a:t>
            </a:r>
            <a:r>
              <a:rPr lang="en-IN" sz="2400" dirty="0" err="1" smtClean="0"/>
              <a:t>lakh</a:t>
            </a:r>
            <a:r>
              <a:rPr lang="en-IN" sz="2400" dirty="0" smtClean="0"/>
              <a:t> (ten </a:t>
            </a:r>
            <a:r>
              <a:rPr lang="en-IN" sz="2400" dirty="0" err="1" smtClean="0"/>
              <a:t>lakh</a:t>
            </a:r>
            <a:r>
              <a:rPr lang="en-IN" sz="2400" dirty="0" smtClean="0"/>
              <a:t>) persons in selected blocks in each State/UT</a:t>
            </a:r>
            <a:r>
              <a:rPr lang="en-GB" sz="2400" dirty="0" smtClean="0"/>
              <a:t> by covering one person from every household where no digitally literate person is available</a:t>
            </a:r>
            <a:r>
              <a:rPr lang="en-IN" sz="2400" dirty="0" smtClean="0"/>
              <a:t>, which would enable the beneficiaries to use IT and related applications to participate effectively in the democratic process and enhance their livelihood.</a:t>
            </a:r>
          </a:p>
          <a:p>
            <a:pPr marL="342900" indent="-342900">
              <a:buAutoNum type="arabicPeriod"/>
            </a:pPr>
            <a:endParaRPr lang="en-US" sz="2400" dirty="0" smtClean="0"/>
          </a:p>
          <a:p>
            <a:r>
              <a:rPr lang="en-IN" sz="2400" b="1" i="1" dirty="0" smtClean="0"/>
              <a:t> </a:t>
            </a:r>
            <a:r>
              <a:rPr lang="en-GB" sz="2400" b="1" dirty="0" smtClean="0"/>
              <a:t>Achievements </a:t>
            </a:r>
            <a:r>
              <a:rPr lang="en-GB" sz="2400" dirty="0" smtClean="0"/>
              <a:t>f</a:t>
            </a:r>
            <a:r>
              <a:rPr lang="en-IN" sz="2400" dirty="0" err="1" smtClean="0"/>
              <a:t>rom</a:t>
            </a:r>
            <a:r>
              <a:rPr lang="en-IN" sz="2400" dirty="0" smtClean="0"/>
              <a:t> September, 2014 to February, 2016, in total 10,63,747 persons have been registered under this Programme. </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Education</a:t>
            </a:r>
            <a:endParaRPr lang="en-US" dirty="0"/>
          </a:p>
        </p:txBody>
      </p:sp>
      <p:sp>
        <p:nvSpPr>
          <p:cNvPr id="3" name="Text Placeholder 2"/>
          <p:cNvSpPr>
            <a:spLocks noGrp="1"/>
          </p:cNvSpPr>
          <p:nvPr>
            <p:ph type="body" sz="quarter" idx="13"/>
          </p:nvPr>
        </p:nvSpPr>
        <p:spPr/>
        <p:txBody>
          <a:bodyPr/>
          <a:lstStyle/>
          <a:p>
            <a:r>
              <a:rPr lang="en-US" dirty="0" err="1" smtClean="0"/>
              <a:t>Contd</a:t>
            </a:r>
            <a:endParaRPr lang="en-US" dirty="0"/>
          </a:p>
        </p:txBody>
      </p:sp>
      <p:pic>
        <p:nvPicPr>
          <p:cNvPr id="11" name="Picture Placeholder 10" descr="lit.jpg"/>
          <p:cNvPicPr>
            <a:picLocks noGrp="1" noChangeAspect="1"/>
          </p:cNvPicPr>
          <p:nvPr>
            <p:ph type="pic" sz="quarter" idx="14"/>
          </p:nvPr>
        </p:nvPicPr>
        <p:blipFill>
          <a:blip r:embed="rId2" cstate="print">
            <a:duotone>
              <a:prstClr val="black"/>
              <a:schemeClr val="accent3">
                <a:tint val="45000"/>
                <a:satMod val="400000"/>
              </a:schemeClr>
            </a:duotone>
          </a:blip>
          <a:srcRect t="4443" b="4443"/>
          <a:stretch>
            <a:fillRect/>
          </a:stretch>
        </p:blipFill>
        <p:spPr/>
      </p:pic>
      <p:sp>
        <p:nvSpPr>
          <p:cNvPr id="8" name="Rectangle 1"/>
          <p:cNvSpPr>
            <a:spLocks noChangeArrowheads="1"/>
          </p:cNvSpPr>
          <p:nvPr/>
        </p:nvSpPr>
        <p:spPr bwMode="auto">
          <a:xfrm>
            <a:off x="5486400" y="1677597"/>
            <a:ext cx="12367260" cy="30008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CYBER GRAM YOJANA</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100" b="1" i="0" u="none" strike="noStrike" cap="none" normalizeH="0" baseline="0" dirty="0" smtClean="0">
              <a:ln>
                <a:noFill/>
              </a:ln>
              <a:solidFill>
                <a:srgbClr val="FFFFFF"/>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The Cyber Gram </a:t>
            </a:r>
            <a:r>
              <a:rPr kumimoji="0" lang="en-US" sz="2100" b="0" i="0" u="none" strike="noStrike" cap="none" normalizeH="0" baseline="0" dirty="0" err="1" smtClean="0">
                <a:ln>
                  <a:noFill/>
                </a:ln>
                <a:solidFill>
                  <a:srgbClr val="FFFFFF"/>
                </a:solidFill>
                <a:effectLst/>
                <a:ea typeface="Times New Roman" pitchFamily="18" charset="0"/>
                <a:cs typeface="Times New Roman" pitchFamily="18" charset="0"/>
              </a:rPr>
              <a:t>Yojana</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is part of the Multi-</a:t>
            </a:r>
            <a:r>
              <a:rPr kumimoji="0" lang="en-US" sz="2100" b="0" i="0" u="none" strike="noStrike" cap="none" normalizeH="0" baseline="0" dirty="0" err="1" smtClean="0">
                <a:ln>
                  <a:noFill/>
                </a:ln>
                <a:solidFill>
                  <a:srgbClr val="FFFFFF"/>
                </a:solidFill>
                <a:effectLst/>
                <a:ea typeface="Times New Roman" pitchFamily="18" charset="0"/>
                <a:cs typeface="Times New Roman" pitchFamily="18" charset="0"/>
              </a:rPr>
              <a:t>Sectoral</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Development </a:t>
            </a:r>
            <a:r>
              <a:rPr kumimoji="0" lang="en-US" sz="2100" b="0" i="0" u="none" strike="noStrike" cap="none" normalizeH="0" baseline="0" dirty="0" err="1" smtClean="0">
                <a:ln>
                  <a:noFill/>
                </a:ln>
                <a:solidFill>
                  <a:srgbClr val="FFFFFF"/>
                </a:solidFill>
                <a:effectLst/>
                <a:ea typeface="Times New Roman" pitchFamily="18" charset="0"/>
                <a:cs typeface="Times New Roman" pitchFamily="18" charset="0"/>
              </a:rPr>
              <a:t>Programme</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a:t>
            </a:r>
            <a:r>
              <a:rPr kumimoji="0" lang="en-US" sz="2100" b="0" i="0" u="none" strike="noStrike" cap="none" normalizeH="0" baseline="0" dirty="0" err="1" smtClean="0">
                <a:ln>
                  <a:noFill/>
                </a:ln>
                <a:solidFill>
                  <a:srgbClr val="FFFFFF"/>
                </a:solidFill>
                <a:effectLst/>
                <a:ea typeface="Times New Roman" pitchFamily="18" charset="0"/>
                <a:cs typeface="Times New Roman" pitchFamily="18" charset="0"/>
              </a:rPr>
              <a:t>MsDP</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launched by the Ministry of Minority Affairs, Government of India. CSC e-Governance Services India has been engaged as the national implementing Agency of the </a:t>
            </a:r>
            <a:r>
              <a:rPr kumimoji="0" lang="en-US" sz="2100" b="0" i="0" u="none" strike="noStrike" cap="none" normalizeH="0" baseline="0" dirty="0" err="1" smtClean="0">
                <a:ln>
                  <a:noFill/>
                </a:ln>
                <a:solidFill>
                  <a:srgbClr val="FFFFFF"/>
                </a:solidFill>
                <a:effectLst/>
                <a:ea typeface="Times New Roman" pitchFamily="18" charset="0"/>
                <a:cs typeface="Times New Roman" pitchFamily="18" charset="0"/>
              </a:rPr>
              <a:t>Programme</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The </a:t>
            </a:r>
            <a:r>
              <a:rPr kumimoji="0" lang="en-US" sz="2100" b="0" i="0" u="none" strike="noStrike" cap="none" normalizeH="0" baseline="0" dirty="0" err="1" smtClean="0">
                <a:ln>
                  <a:noFill/>
                </a:ln>
                <a:solidFill>
                  <a:srgbClr val="FFFFFF"/>
                </a:solidFill>
                <a:effectLst/>
                <a:ea typeface="Times New Roman" pitchFamily="18" charset="0"/>
                <a:cs typeface="Times New Roman" pitchFamily="18" charset="0"/>
              </a:rPr>
              <a:t>programme</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is currently being implemented in West Bengal, Rajasthan and Tripura. </a:t>
            </a:r>
            <a:endParaRPr kumimoji="0" lang="en-US" sz="2100" b="0" i="0" u="none" strike="noStrike" cap="none" normalizeH="0" baseline="0" dirty="0" smtClean="0">
              <a:ln>
                <a:noFill/>
              </a:ln>
              <a:solidFill>
                <a:srgbClr val="FFFFFF"/>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100" i="0" u="none" strike="noStrike" cap="none" normalizeH="0" baseline="0" dirty="0" smtClean="0">
                <a:ln>
                  <a:noFill/>
                </a:ln>
                <a:solidFill>
                  <a:srgbClr val="FFFFFF"/>
                </a:solidFill>
                <a:effectLst/>
                <a:ea typeface="Times New Roman" pitchFamily="18" charset="0"/>
                <a:cs typeface="Times New Roman" pitchFamily="18" charset="0"/>
              </a:rPr>
              <a:t>A total of </a:t>
            </a: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1,09,848</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students have been registered under this </a:t>
            </a:r>
            <a:r>
              <a:rPr kumimoji="0" lang="en-US" sz="2100" b="0" i="0" u="none" strike="noStrike" cap="none" normalizeH="0" baseline="0" dirty="0" err="1" smtClean="0">
                <a:ln>
                  <a:noFill/>
                </a:ln>
                <a:solidFill>
                  <a:srgbClr val="FFFFFF"/>
                </a:solidFill>
                <a:effectLst/>
                <a:ea typeface="Times New Roman" pitchFamily="18" charset="0"/>
                <a:cs typeface="Times New Roman" pitchFamily="18" charset="0"/>
              </a:rPr>
              <a:t>Programme</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till February, 2016 in these 3 (three) States,</a:t>
            </a:r>
            <a:r>
              <a:rPr kumimoji="0" lang="en-US" sz="2100" b="0" i="0" u="none" strike="noStrike" cap="none" normalizeH="0" dirty="0" smtClean="0">
                <a:ln>
                  <a:noFill/>
                </a:ln>
                <a:solidFill>
                  <a:srgbClr val="FFFFFF"/>
                </a:solidFill>
                <a:effectLst/>
                <a:ea typeface="Times New Roman" pitchFamily="18" charset="0"/>
                <a:cs typeface="Times New Roman" pitchFamily="18" charset="0"/>
              </a:rPr>
              <a:t> </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while till February, 2016, in total </a:t>
            </a: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94,814</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a:t>
            </a: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students</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from these 3 (three) States have completed their training under this </a:t>
            </a:r>
            <a:r>
              <a:rPr kumimoji="0" lang="en-US" sz="2100" b="0" i="0" u="none" strike="noStrike" cap="none" normalizeH="0" baseline="0" dirty="0" err="1" smtClean="0">
                <a:ln>
                  <a:noFill/>
                </a:ln>
                <a:solidFill>
                  <a:srgbClr val="FFFFFF"/>
                </a:solidFill>
                <a:effectLst/>
                <a:ea typeface="Times New Roman" pitchFamily="18" charset="0"/>
                <a:cs typeface="Times New Roman" pitchFamily="18" charset="0"/>
              </a:rPr>
              <a:t>Programme</a:t>
            </a: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 </a:t>
            </a:r>
            <a:endParaRPr kumimoji="0" lang="en-US" sz="2100" b="0" i="0" u="none" strike="noStrike" cap="none" normalizeH="0" baseline="0" dirty="0" smtClean="0">
              <a:ln>
                <a:noFill/>
              </a:ln>
              <a:solidFill>
                <a:srgbClr val="FFFFFF"/>
              </a:solidFill>
              <a:effectLst/>
              <a:cs typeface="Arial" pitchFamily="34" charset="0"/>
            </a:endParaRPr>
          </a:p>
        </p:txBody>
      </p:sp>
      <p:sp>
        <p:nvSpPr>
          <p:cNvPr id="9" name="Rectangle 2"/>
          <p:cNvSpPr>
            <a:spLocks noChangeArrowheads="1"/>
          </p:cNvSpPr>
          <p:nvPr/>
        </p:nvSpPr>
        <p:spPr bwMode="auto">
          <a:xfrm>
            <a:off x="5430981" y="4799725"/>
            <a:ext cx="12399819" cy="23544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COURSE ON COMPUTER CONCEPTS FOR VLES (VLE CCC)</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100" b="1" i="0" u="none" strike="noStrike" cap="none" normalizeH="0" baseline="0" dirty="0" smtClean="0">
              <a:ln>
                <a:noFill/>
              </a:ln>
              <a:solidFill>
                <a:srgbClr val="FFFFFF"/>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100" b="0" i="0" u="none" strike="noStrike" cap="none" normalizeH="0" baseline="0" dirty="0" smtClean="0">
                <a:ln>
                  <a:noFill/>
                </a:ln>
                <a:solidFill>
                  <a:schemeClr val="tx1"/>
                </a:solidFill>
                <a:effectLst/>
                <a:ea typeface="Times New Roman" pitchFamily="18" charset="0"/>
                <a:cs typeface="Times New Roman" pitchFamily="18" charset="0"/>
              </a:rPr>
              <a:t>In order to impart basic IT training to 100,000 VLEs, the Department of Electronics and Information Technology (</a:t>
            </a:r>
            <a:r>
              <a:rPr kumimoji="0" lang="en-US" sz="2100" b="0" i="0" u="none" strike="noStrike" cap="none" normalizeH="0" baseline="0" dirty="0" err="1" smtClean="0">
                <a:ln>
                  <a:noFill/>
                </a:ln>
                <a:solidFill>
                  <a:schemeClr val="tx1"/>
                </a:solidFill>
                <a:effectLst/>
                <a:ea typeface="Times New Roman" pitchFamily="18" charset="0"/>
                <a:cs typeface="Times New Roman" pitchFamily="18" charset="0"/>
              </a:rPr>
              <a:t>DeitY</a:t>
            </a:r>
            <a:r>
              <a:rPr kumimoji="0" lang="en-US" sz="2100" b="0" i="0" u="none" strike="noStrike" cap="none" normalizeH="0" baseline="0" dirty="0" smtClean="0">
                <a:ln>
                  <a:noFill/>
                </a:ln>
                <a:solidFill>
                  <a:schemeClr val="tx1"/>
                </a:solidFill>
                <a:effectLst/>
                <a:ea typeface="Times New Roman" pitchFamily="18" charset="0"/>
                <a:cs typeface="Times New Roman" pitchFamily="18" charset="0"/>
              </a:rPr>
              <a:t>) started the 80 hour Course on Computer Concepts (CCC) through the National Institute of Electronics &amp; Information Technology (NIELIT) in 2010. The said course is still continuing.</a:t>
            </a:r>
            <a:endParaRPr kumimoji="0" lang="en-US" sz="21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100" b="0" i="0" u="none" strike="noStrike" cap="none" normalizeH="0" baseline="0" dirty="0" smtClean="0">
                <a:ln>
                  <a:noFill/>
                </a:ln>
                <a:solidFill>
                  <a:schemeClr val="tx1"/>
                </a:solidFill>
                <a:effectLst/>
                <a:ea typeface="Times New Roman" pitchFamily="18" charset="0"/>
                <a:cs typeface="Times New Roman" pitchFamily="18" charset="0"/>
              </a:rPr>
              <a:t>During April, 2015 to February, 2016, in total </a:t>
            </a:r>
            <a:r>
              <a:rPr kumimoji="0" lang="en-US" sz="2100" b="1" i="0" u="none" strike="noStrike" cap="none" normalizeH="0" baseline="0" dirty="0" smtClean="0">
                <a:ln>
                  <a:noFill/>
                </a:ln>
                <a:solidFill>
                  <a:schemeClr val="tx1"/>
                </a:solidFill>
                <a:effectLst/>
                <a:ea typeface="Times New Roman" pitchFamily="18" charset="0"/>
                <a:cs typeface="Times New Roman" pitchFamily="18" charset="0"/>
              </a:rPr>
              <a:t>37,171</a:t>
            </a:r>
            <a:r>
              <a:rPr kumimoji="0" lang="en-US" sz="2100" b="0" i="0" u="none" strike="noStrike" cap="none" normalizeH="0" baseline="0" dirty="0" smtClean="0">
                <a:ln>
                  <a:noFill/>
                </a:ln>
                <a:solidFill>
                  <a:schemeClr val="tx1"/>
                </a:solidFill>
                <a:effectLst/>
                <a:ea typeface="Times New Roman" pitchFamily="18" charset="0"/>
                <a:cs typeface="Times New Roman" pitchFamily="18" charset="0"/>
              </a:rPr>
              <a:t> VLEs have registered in this course out of which </a:t>
            </a:r>
            <a:r>
              <a:rPr kumimoji="0" lang="en-US" sz="2100" b="1" i="0" u="none" strike="noStrike" cap="none" normalizeH="0" baseline="0" dirty="0" smtClean="0">
                <a:ln>
                  <a:noFill/>
                </a:ln>
                <a:solidFill>
                  <a:schemeClr val="tx1"/>
                </a:solidFill>
                <a:effectLst/>
                <a:ea typeface="Times New Roman" pitchFamily="18" charset="0"/>
                <a:cs typeface="Times New Roman" pitchFamily="18" charset="0"/>
              </a:rPr>
              <a:t>13,868</a:t>
            </a:r>
            <a:r>
              <a:rPr kumimoji="0" lang="en-US" sz="2100" b="0" i="0" u="none" strike="noStrike" cap="none" normalizeH="0" baseline="0" dirty="0" smtClean="0">
                <a:ln>
                  <a:noFill/>
                </a:ln>
                <a:solidFill>
                  <a:schemeClr val="tx1"/>
                </a:solidFill>
                <a:effectLst/>
                <a:ea typeface="Times New Roman" pitchFamily="18" charset="0"/>
                <a:cs typeface="Times New Roman" pitchFamily="18" charset="0"/>
              </a:rPr>
              <a:t> VLEs have appeared in the exam, out of them </a:t>
            </a:r>
            <a:r>
              <a:rPr kumimoji="0" lang="en-US" sz="2100" b="1" i="0" u="none" strike="noStrike" cap="none" normalizeH="0" baseline="0" dirty="0" smtClean="0">
                <a:ln>
                  <a:noFill/>
                </a:ln>
                <a:solidFill>
                  <a:schemeClr val="tx1"/>
                </a:solidFill>
                <a:effectLst/>
                <a:ea typeface="Times New Roman" pitchFamily="18" charset="0"/>
                <a:cs typeface="Times New Roman" pitchFamily="18" charset="0"/>
              </a:rPr>
              <a:t>6,883</a:t>
            </a:r>
            <a:r>
              <a:rPr kumimoji="0" lang="en-US" sz="2100" b="0" i="0" u="none" strike="noStrike" cap="none" normalizeH="0" baseline="0" dirty="0" smtClean="0">
                <a:ln>
                  <a:noFill/>
                </a:ln>
                <a:solidFill>
                  <a:schemeClr val="tx1"/>
                </a:solidFill>
                <a:effectLst/>
                <a:ea typeface="Times New Roman" pitchFamily="18" charset="0"/>
                <a:cs typeface="Times New Roman" pitchFamily="18" charset="0"/>
              </a:rPr>
              <a:t> VLEs have cleared the test during April, 2015 to February, 2016. </a:t>
            </a:r>
            <a:endParaRPr kumimoji="0" lang="en-US" sz="2100" b="0" i="0" u="none" strike="noStrike" cap="none" normalizeH="0" baseline="0" dirty="0" smtClean="0">
              <a:ln>
                <a:noFill/>
              </a:ln>
              <a:solidFill>
                <a:schemeClr val="tx1"/>
              </a:solidFill>
              <a:effectLst/>
              <a:cs typeface="Arial" pitchFamily="34" charset="0"/>
            </a:endParaRPr>
          </a:p>
        </p:txBody>
      </p:sp>
      <p:sp>
        <p:nvSpPr>
          <p:cNvPr id="10" name="Rectangle 3"/>
          <p:cNvSpPr>
            <a:spLocks noChangeArrowheads="1"/>
          </p:cNvSpPr>
          <p:nvPr/>
        </p:nvSpPr>
        <p:spPr bwMode="auto">
          <a:xfrm>
            <a:off x="5368636" y="7340131"/>
            <a:ext cx="10064358" cy="203132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OTHER EDUCATIONAL SERVICES</a:t>
            </a:r>
            <a:endParaRPr kumimoji="0" lang="en-US" sz="2100" b="0" i="0" u="none" strike="noStrike" cap="none" normalizeH="0" baseline="0" dirty="0" smtClean="0">
              <a:ln>
                <a:noFill/>
              </a:ln>
              <a:solidFill>
                <a:srgbClr val="FFFFFF"/>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FFFFFF"/>
                </a:solidFill>
                <a:effectLst/>
                <a:ea typeface="Times New Roman" pitchFamily="18" charset="0"/>
                <a:cs typeface="Times New Roman" pitchFamily="18" charset="0"/>
              </a:rPr>
              <a:t>The following education services are currently being offered through the network of CSCs. </a:t>
            </a:r>
            <a:endParaRPr kumimoji="0" lang="en-US" sz="2100" b="0" i="0" u="none" strike="noStrike" cap="none" normalizeH="0" baseline="0" dirty="0" smtClean="0">
              <a:ln>
                <a:noFill/>
              </a:ln>
              <a:solidFill>
                <a:srgbClr val="FFFFFF"/>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NIELIT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NIOS</a:t>
            </a:r>
            <a:endParaRPr kumimoji="0" lang="en-US" sz="2100" b="0" i="0" u="none" strike="noStrike" cap="none" normalizeH="0" baseline="0" dirty="0" smtClean="0">
              <a:ln>
                <a:noFill/>
              </a:ln>
              <a:solidFill>
                <a:srgbClr val="FFFFFF"/>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GOLS </a:t>
            </a:r>
            <a:endParaRPr kumimoji="0" lang="en-US" sz="2100" b="0" i="0" u="none" strike="noStrike" cap="none" normalizeH="0" baseline="0" dirty="0" smtClean="0">
              <a:ln>
                <a:noFill/>
              </a:ln>
              <a:solidFill>
                <a:srgbClr val="FFFFFF"/>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100" b="1" i="0" u="none" strike="noStrike" cap="none" normalizeH="0" baseline="0" dirty="0" smtClean="0">
                <a:ln>
                  <a:noFill/>
                </a:ln>
                <a:solidFill>
                  <a:srgbClr val="FFFFFF"/>
                </a:solidFill>
                <a:effectLst/>
                <a:ea typeface="Times New Roman" pitchFamily="18" charset="0"/>
                <a:cs typeface="Times New Roman" pitchFamily="18" charset="0"/>
              </a:rPr>
              <a:t>CSC SPV’s own Basic Computer Course (BCC)</a:t>
            </a:r>
            <a:endParaRPr kumimoji="0" lang="en-US" sz="2100" b="0" i="0" u="none" strike="noStrike" cap="none" normalizeH="0" baseline="0" dirty="0" smtClean="0">
              <a:ln>
                <a:noFill/>
              </a:ln>
              <a:solidFill>
                <a:srgbClr val="FFFFFF"/>
              </a:solidFill>
              <a:effectLst/>
              <a:cs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G2C Services</a:t>
            </a:r>
            <a:endParaRPr lang="en-US" dirty="0">
              <a:latin typeface="Stencil" pitchFamily="82" charset="0"/>
            </a:endParaRPr>
          </a:p>
        </p:txBody>
      </p:sp>
      <p:pic>
        <p:nvPicPr>
          <p:cNvPr id="11" name="Picture Placeholder 10" descr="G2c.jpg"/>
          <p:cNvPicPr>
            <a:picLocks noGrp="1" noChangeAspect="1"/>
          </p:cNvPicPr>
          <p:nvPr>
            <p:ph type="pic" sz="quarter" idx="14"/>
          </p:nvPr>
        </p:nvPicPr>
        <p:blipFill>
          <a:blip r:embed="rId2" cstate="print">
            <a:duotone>
              <a:schemeClr val="accent6">
                <a:shade val="45000"/>
                <a:satMod val="135000"/>
              </a:schemeClr>
              <a:prstClr val="white"/>
            </a:duotone>
          </a:blip>
          <a:srcRect t="3947" b="3947"/>
          <a:stretch>
            <a:fillRect/>
          </a:stretch>
        </p:blipFill>
        <p:spPr/>
      </p:pic>
      <p:sp>
        <p:nvSpPr>
          <p:cNvPr id="12" name="Rectangle 11"/>
          <p:cNvSpPr/>
          <p:nvPr/>
        </p:nvSpPr>
        <p:spPr>
          <a:xfrm>
            <a:off x="4696689" y="1964818"/>
            <a:ext cx="13591311" cy="4339650"/>
          </a:xfrm>
          <a:prstGeom prst="rect">
            <a:avLst/>
          </a:prstGeom>
        </p:spPr>
        <p:txBody>
          <a:bodyPr wrap="square">
            <a:spAutoFit/>
          </a:bodyPr>
          <a:lstStyle/>
          <a:p>
            <a:pPr lvl="1" fontAlgn="base">
              <a:spcBef>
                <a:spcPct val="0"/>
              </a:spcBef>
              <a:spcAft>
                <a:spcPct val="0"/>
              </a:spcAft>
            </a:pPr>
            <a:r>
              <a:rPr lang="en-IN" sz="2300" b="1" dirty="0" smtClean="0"/>
              <a:t>IRCTC SERVICES</a:t>
            </a:r>
          </a:p>
          <a:p>
            <a:pPr lvl="1" fontAlgn="base">
              <a:spcBef>
                <a:spcPct val="0"/>
              </a:spcBef>
              <a:spcAft>
                <a:spcPct val="0"/>
              </a:spcAft>
            </a:pPr>
            <a:r>
              <a:rPr lang="en-IN" sz="2300" dirty="0" smtClean="0"/>
              <a:t>April, 2015 to February, 2016, in total </a:t>
            </a:r>
            <a:r>
              <a:rPr lang="en-IN" sz="2300" b="1" dirty="0" smtClean="0"/>
              <a:t>40,945 transactions</a:t>
            </a:r>
            <a:r>
              <a:rPr lang="en-IN" sz="2300" dirty="0" smtClean="0"/>
              <a:t> have happened through CSC Network for reservation in AC classes involving transactions value of </a:t>
            </a:r>
            <a:r>
              <a:rPr lang="en-IN" sz="2300" b="1" dirty="0" smtClean="0"/>
              <a:t>Rs 837.95 </a:t>
            </a:r>
            <a:r>
              <a:rPr lang="en-IN" sz="2300" b="1" dirty="0" err="1" smtClean="0"/>
              <a:t>lakh</a:t>
            </a:r>
            <a:r>
              <a:rPr lang="en-IN" sz="2300" dirty="0" smtClean="0"/>
              <a:t>. From April, 2015 to February, 2016, in total </a:t>
            </a:r>
            <a:r>
              <a:rPr lang="en-IN" sz="2300" b="1" dirty="0" smtClean="0"/>
              <a:t>2,75,992 transactions</a:t>
            </a:r>
            <a:r>
              <a:rPr lang="en-IN" sz="2300" dirty="0" smtClean="0"/>
              <a:t> have happened through CSC Network for reservation booking in non-AC Classes with the total transaction value of </a:t>
            </a:r>
            <a:r>
              <a:rPr lang="en-IN" sz="2300" b="1" dirty="0" smtClean="0"/>
              <a:t>Rs 2,255.54 </a:t>
            </a:r>
            <a:r>
              <a:rPr lang="en-IN" sz="2300" b="1" dirty="0" err="1" smtClean="0"/>
              <a:t>lakh</a:t>
            </a:r>
            <a:endParaRPr lang="en-IN" sz="2300" b="1" dirty="0" smtClean="0"/>
          </a:p>
          <a:p>
            <a:pPr lvl="1" fontAlgn="base">
              <a:spcBef>
                <a:spcPct val="0"/>
              </a:spcBef>
              <a:spcAft>
                <a:spcPct val="0"/>
              </a:spcAft>
            </a:pPr>
            <a:endParaRPr lang="en-IN" sz="2300" b="1" dirty="0" smtClean="0"/>
          </a:p>
          <a:p>
            <a:pPr lvl="1" fontAlgn="base">
              <a:spcBef>
                <a:spcPct val="0"/>
              </a:spcBef>
              <a:spcAft>
                <a:spcPct val="0"/>
              </a:spcAft>
            </a:pPr>
            <a:r>
              <a:rPr lang="en-IN" sz="2300" b="1" dirty="0" smtClean="0"/>
              <a:t>PASSPORT SERVICES</a:t>
            </a:r>
          </a:p>
          <a:p>
            <a:pPr lvl="1" fontAlgn="base">
              <a:spcBef>
                <a:spcPct val="0"/>
              </a:spcBef>
              <a:spcAft>
                <a:spcPct val="0"/>
              </a:spcAft>
            </a:pPr>
            <a:r>
              <a:rPr lang="en-US" sz="2300" dirty="0" smtClean="0">
                <a:ea typeface="Times New Roman" pitchFamily="18" charset="0"/>
                <a:cs typeface="Mangal" pitchFamily="2"/>
              </a:rPr>
              <a:t>The Ministry of External Affairs, along with CSC e-Governance Services India Limited, has launched Passport related services through the vast network of over one </a:t>
            </a:r>
            <a:r>
              <a:rPr lang="en-US" sz="2300" dirty="0" err="1" smtClean="0">
                <a:ea typeface="Times New Roman" pitchFamily="18" charset="0"/>
                <a:cs typeface="Mangal" pitchFamily="2"/>
              </a:rPr>
              <a:t>lakh</a:t>
            </a:r>
            <a:r>
              <a:rPr lang="en-US" sz="2300" dirty="0" smtClean="0">
                <a:ea typeface="Times New Roman" pitchFamily="18" charset="0"/>
                <a:cs typeface="Mangal" pitchFamily="2"/>
              </a:rPr>
              <a:t> Common Services </a:t>
            </a:r>
            <a:r>
              <a:rPr lang="en-US" sz="2300" dirty="0" err="1" smtClean="0">
                <a:ea typeface="Times New Roman" pitchFamily="18" charset="0"/>
                <a:cs typeface="Mangal" pitchFamily="2"/>
              </a:rPr>
              <a:t>Centres</a:t>
            </a:r>
            <a:r>
              <a:rPr lang="en-US" sz="2300" dirty="0" smtClean="0">
                <a:ea typeface="Times New Roman" pitchFamily="18" charset="0"/>
                <a:cs typeface="Mangal" pitchFamily="2"/>
              </a:rPr>
              <a:t> (CSCs) across rural hinterland. Under the Passport </a:t>
            </a:r>
            <a:r>
              <a:rPr lang="en-US" sz="2300" dirty="0" err="1" smtClean="0">
                <a:ea typeface="Times New Roman" pitchFamily="18" charset="0"/>
                <a:cs typeface="Mangal" pitchFamily="2"/>
              </a:rPr>
              <a:t>Seva</a:t>
            </a:r>
            <a:r>
              <a:rPr lang="en-US" sz="2300" dirty="0" smtClean="0">
                <a:ea typeface="Times New Roman" pitchFamily="18" charset="0"/>
                <a:cs typeface="Mangal" pitchFamily="2"/>
              </a:rPr>
              <a:t>, the Ministry has made it mandatory to complete the entire form filing process on-line, including payment of applicable fee and scheduling of appointment for seeking Passport related services.</a:t>
            </a:r>
            <a:endParaRPr lang="en-IN" sz="2300" b="1" dirty="0" smtClean="0"/>
          </a:p>
        </p:txBody>
      </p:sp>
      <p:sp>
        <p:nvSpPr>
          <p:cNvPr id="13" name="Rectangle 12"/>
          <p:cNvSpPr/>
          <p:nvPr/>
        </p:nvSpPr>
        <p:spPr>
          <a:xfrm>
            <a:off x="1537854" y="6287397"/>
            <a:ext cx="16376073" cy="3277820"/>
          </a:xfrm>
          <a:prstGeom prst="rect">
            <a:avLst/>
          </a:prstGeom>
        </p:spPr>
        <p:txBody>
          <a:bodyPr wrap="square">
            <a:spAutoFit/>
          </a:bodyPr>
          <a:lstStyle/>
          <a:p>
            <a:pPr lvl="1" fontAlgn="base">
              <a:spcBef>
                <a:spcPct val="0"/>
              </a:spcBef>
              <a:spcAft>
                <a:spcPct val="0"/>
              </a:spcAft>
            </a:pPr>
            <a:r>
              <a:rPr lang="en-US" sz="2300" b="1" dirty="0" smtClean="0">
                <a:cs typeface="Mangal" pitchFamily="2"/>
              </a:rPr>
              <a:t>PAN CARD SERVICES</a:t>
            </a:r>
          </a:p>
          <a:p>
            <a:pPr lvl="1" fontAlgn="base">
              <a:spcBef>
                <a:spcPct val="0"/>
              </a:spcBef>
              <a:spcAft>
                <a:spcPct val="0"/>
              </a:spcAft>
            </a:pPr>
            <a:r>
              <a:rPr lang="en-IN" sz="2300" dirty="0" smtClean="0"/>
              <a:t>PAN Card service is live on CSC India Online Portal. The UTI ITSL portal for Pan Card Service and the CSC India Online portal has been integrated to offer seamless delivery of PAN Card services to citizens through CSCs. Presently only new applications of Pan requests are taken. A new Pan card to rural citizens is made available at a cost of Rs 106/- through Common Services Centres. </a:t>
            </a:r>
          </a:p>
          <a:p>
            <a:pPr lvl="1" fontAlgn="base">
              <a:spcBef>
                <a:spcPct val="0"/>
              </a:spcBef>
              <a:spcAft>
                <a:spcPct val="0"/>
              </a:spcAft>
            </a:pPr>
            <a:endParaRPr lang="en-IN" sz="2300" dirty="0" smtClean="0"/>
          </a:p>
          <a:p>
            <a:pPr lvl="1" fontAlgn="base">
              <a:spcBef>
                <a:spcPct val="0"/>
              </a:spcBef>
              <a:spcAft>
                <a:spcPct val="0"/>
              </a:spcAft>
            </a:pPr>
            <a:r>
              <a:rPr lang="en-IN" sz="2300" b="1" dirty="0" smtClean="0"/>
              <a:t>ELECTRICITY BILL AND OTHER UTILITY BILL PAYMENT</a:t>
            </a:r>
          </a:p>
          <a:p>
            <a:pPr lvl="1" fontAlgn="base">
              <a:spcBef>
                <a:spcPct val="0"/>
              </a:spcBef>
              <a:spcAft>
                <a:spcPct val="0"/>
              </a:spcAft>
            </a:pPr>
            <a:r>
              <a:rPr lang="en-IN" sz="2300" dirty="0" smtClean="0"/>
              <a:t>CSC e-Governance Services India Limited entered into agreement with the Electricity Distribution Corporations of various States/Union Territories for collection of electricity consumption bills through CSC Network. Till February, 2016, system integration for payment of electricity bills through CSC network on </a:t>
            </a:r>
            <a:r>
              <a:rPr lang="en-IN" sz="2300" dirty="0" err="1" smtClean="0"/>
              <a:t>Apna</a:t>
            </a:r>
            <a:r>
              <a:rPr lang="en-IN" sz="2300" dirty="0" smtClean="0"/>
              <a:t> CSC Portal has been put in place in 10 States and 1 Union Territory. </a:t>
            </a:r>
            <a:endParaRPr lang="en-US" sz="2300"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Skill Development</a:t>
            </a:r>
            <a:endParaRPr lang="en-US" dirty="0">
              <a:latin typeface="Stencil" pitchFamily="82" charset="0"/>
            </a:endParaRPr>
          </a:p>
        </p:txBody>
      </p:sp>
      <p:pic>
        <p:nvPicPr>
          <p:cNvPr id="9" name="Picture Placeholder 8" descr="Clipboard02.jpg"/>
          <p:cNvPicPr>
            <a:picLocks noGrp="1" noChangeAspect="1"/>
          </p:cNvPicPr>
          <p:nvPr>
            <p:ph type="pic" sz="quarter" idx="14"/>
          </p:nvPr>
        </p:nvPicPr>
        <p:blipFill>
          <a:blip r:embed="rId2" cstate="print"/>
          <a:srcRect t="14031" b="14031"/>
          <a:stretch>
            <a:fillRect/>
          </a:stretch>
        </p:blipFill>
        <p:spPr/>
      </p:pic>
      <p:sp>
        <p:nvSpPr>
          <p:cNvPr id="8" name="Rectangle 7"/>
          <p:cNvSpPr/>
          <p:nvPr/>
        </p:nvSpPr>
        <p:spPr>
          <a:xfrm>
            <a:off x="5091549" y="2167355"/>
            <a:ext cx="12510651" cy="2862322"/>
          </a:xfrm>
          <a:prstGeom prst="rect">
            <a:avLst/>
          </a:prstGeom>
        </p:spPr>
        <p:txBody>
          <a:bodyPr wrap="square">
            <a:spAutoFit/>
          </a:bodyPr>
          <a:lstStyle/>
          <a:p>
            <a:r>
              <a:rPr lang="en-US" sz="2000" dirty="0" smtClean="0"/>
              <a:t>CSC SPV has launched skill development initiatives in various sectors to provide market-oriented skills to the rural youth in order to enhance their employability and improve livelihood options. Some of the services are:</a:t>
            </a:r>
          </a:p>
          <a:p>
            <a:endParaRPr lang="en-US" sz="2000" dirty="0" smtClean="0"/>
          </a:p>
          <a:p>
            <a:pPr marL="519113">
              <a:buFont typeface="Wingdings" pitchFamily="2" charset="2"/>
              <a:buChar char="ü"/>
            </a:pPr>
            <a:r>
              <a:rPr lang="en-US" sz="2000" dirty="0" smtClean="0"/>
              <a:t>Partnership with NSDC STAR Scheme - Tie-up for Agricultural &amp; Automotive Skill Council of India to start the skill development </a:t>
            </a:r>
            <a:r>
              <a:rPr lang="en-US" sz="2000" dirty="0" err="1" smtClean="0"/>
              <a:t>programme</a:t>
            </a:r>
            <a:r>
              <a:rPr lang="en-US" sz="2000" dirty="0" smtClean="0"/>
              <a:t> in Paddy Farming and Motor Cycle Mechanic</a:t>
            </a:r>
          </a:p>
          <a:p>
            <a:pPr marL="519113">
              <a:buFont typeface="Wingdings" pitchFamily="2" charset="2"/>
              <a:buChar char="ü"/>
            </a:pPr>
            <a:r>
              <a:rPr lang="en-US" sz="2000" dirty="0" smtClean="0"/>
              <a:t>Construction </a:t>
            </a:r>
            <a:r>
              <a:rPr lang="en-US" sz="2000" dirty="0" smtClean="0"/>
              <a:t>Skill Training</a:t>
            </a:r>
          </a:p>
          <a:p>
            <a:pPr marL="519113">
              <a:buFont typeface="Wingdings" pitchFamily="2" charset="2"/>
              <a:buChar char="ü"/>
            </a:pPr>
            <a:r>
              <a:rPr lang="en-US" sz="2000" dirty="0" smtClean="0"/>
              <a:t>Skill </a:t>
            </a:r>
            <a:r>
              <a:rPr lang="en-US" sz="2000" dirty="0" smtClean="0"/>
              <a:t>Based Services- Tie-up with Siemens and Hero </a:t>
            </a:r>
            <a:r>
              <a:rPr lang="en-US" sz="2000" dirty="0" err="1" smtClean="0"/>
              <a:t>Motocorp</a:t>
            </a:r>
            <a:r>
              <a:rPr lang="en-US" sz="2000" dirty="0" smtClean="0"/>
              <a:t> for Assistant Motor Mechanic Training course.</a:t>
            </a:r>
          </a:p>
          <a:p>
            <a:pPr marL="519113">
              <a:buFont typeface="Wingdings" pitchFamily="2" charset="2"/>
              <a:buChar char="ü"/>
            </a:pPr>
            <a:r>
              <a:rPr lang="en-US" sz="2000" dirty="0" err="1" smtClean="0"/>
              <a:t>Rozgar</a:t>
            </a:r>
            <a:r>
              <a:rPr lang="en-US" sz="2000" dirty="0" smtClean="0"/>
              <a:t> </a:t>
            </a:r>
            <a:r>
              <a:rPr lang="en-US" sz="2000" dirty="0" err="1" smtClean="0"/>
              <a:t>Duniya</a:t>
            </a:r>
            <a:r>
              <a:rPr lang="en-US" sz="2000" dirty="0" smtClean="0"/>
              <a:t>- “</a:t>
            </a:r>
            <a:r>
              <a:rPr lang="en-US" sz="2000" dirty="0" err="1" smtClean="0"/>
              <a:t>Rozgar</a:t>
            </a:r>
            <a:r>
              <a:rPr lang="en-US" sz="2000" dirty="0" smtClean="0"/>
              <a:t> </a:t>
            </a:r>
            <a:r>
              <a:rPr lang="en-US" sz="2000" dirty="0" err="1" smtClean="0"/>
              <a:t>Duniya</a:t>
            </a:r>
            <a:r>
              <a:rPr lang="en-US" sz="2000" dirty="0" smtClean="0"/>
              <a:t> portal” as a service has been launched for job seekers to register themselves with this portal.</a:t>
            </a:r>
            <a:endParaRPr lang="en-US" sz="2000"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5400000">
            <a:off x="7815239" y="2962283"/>
            <a:ext cx="4625790" cy="8838281"/>
          </a:xfrm>
          <a:prstGeom prst="rect">
            <a:avLst/>
          </a:prstGeom>
          <a:effectLst>
            <a:outerShdw blurRad="76200" dir="13500000" sy="23000" kx="1200000" algn="br" rotWithShape="0">
              <a:prstClr val="black">
                <a:alpha val="20000"/>
              </a:prstClr>
            </a:outerShdw>
          </a:effectLst>
        </p:spPr>
      </p:pic>
      <p:pic>
        <p:nvPicPr>
          <p:cNvPr id="4098" name="Picture 2" descr="http://staffms.co.za/wp-content/uploads/2014/05/Skills-Development-Picture.png"/>
          <p:cNvPicPr>
            <a:picLocks noChangeAspect="1" noChangeArrowheads="1"/>
          </p:cNvPicPr>
          <p:nvPr/>
        </p:nvPicPr>
        <p:blipFill>
          <a:blip r:embed="rId4" cstate="print"/>
          <a:srcRect b="30668"/>
          <a:stretch>
            <a:fillRect/>
          </a:stretch>
        </p:blipFill>
        <p:spPr bwMode="auto">
          <a:xfrm>
            <a:off x="7366865" y="5973328"/>
            <a:ext cx="5446907" cy="2921289"/>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Healthcare- SEHAT</a:t>
            </a:r>
            <a:endParaRPr lang="en-US" dirty="0">
              <a:latin typeface="Stencil" pitchFamily="82" charset="0"/>
            </a:endParaRPr>
          </a:p>
        </p:txBody>
      </p:sp>
      <p:sp>
        <p:nvSpPr>
          <p:cNvPr id="3" name="Text Placeholder 2"/>
          <p:cNvSpPr>
            <a:spLocks noGrp="1"/>
          </p:cNvSpPr>
          <p:nvPr>
            <p:ph type="body" sz="quarter" idx="13"/>
          </p:nvPr>
        </p:nvSpPr>
        <p:spPr/>
        <p:txBody>
          <a:bodyPr/>
          <a:lstStyle/>
          <a:p>
            <a:r>
              <a:rPr lang="en-US" dirty="0" smtClean="0"/>
              <a:t>Social Endeavour in Healthcare and Telemedicine</a:t>
            </a:r>
            <a:endParaRPr lang="en-US" dirty="0"/>
          </a:p>
        </p:txBody>
      </p:sp>
      <p:pic>
        <p:nvPicPr>
          <p:cNvPr id="9" name="Picture Placeholder 8" descr="Picture17.jpg"/>
          <p:cNvPicPr>
            <a:picLocks noGrp="1" noChangeAspect="1"/>
          </p:cNvPicPr>
          <p:nvPr>
            <p:ph type="pic" sz="quarter" idx="14"/>
          </p:nvPr>
        </p:nvPicPr>
        <p:blipFill>
          <a:blip r:embed="rId2" cstate="print"/>
          <a:srcRect t="2592" b="2592"/>
          <a:stretch>
            <a:fillRect/>
          </a:stretch>
        </p:blipFill>
        <p:spPr/>
      </p:pic>
      <p:sp>
        <p:nvSpPr>
          <p:cNvPr id="10" name="Rectangle 9"/>
          <p:cNvSpPr/>
          <p:nvPr/>
        </p:nvSpPr>
        <p:spPr>
          <a:xfrm>
            <a:off x="5403271" y="1980335"/>
            <a:ext cx="11679383" cy="1338828"/>
          </a:xfrm>
          <a:prstGeom prst="rect">
            <a:avLst/>
          </a:prstGeom>
        </p:spPr>
        <p:txBody>
          <a:bodyPr wrap="square">
            <a:spAutoFit/>
          </a:bodyPr>
          <a:lstStyle/>
          <a:p>
            <a:r>
              <a:rPr lang="en-US" dirty="0" smtClean="0"/>
              <a:t>CSC Health Services </a:t>
            </a:r>
            <a:r>
              <a:rPr lang="en-US" dirty="0" err="1" smtClean="0"/>
              <a:t>endeavours</a:t>
            </a:r>
            <a:r>
              <a:rPr lang="en-US" dirty="0" smtClean="0"/>
              <a:t> to provide quality healthcare solutions like </a:t>
            </a:r>
            <a:r>
              <a:rPr lang="en-US" dirty="0" err="1" smtClean="0"/>
              <a:t>tele</a:t>
            </a:r>
            <a:r>
              <a:rPr lang="en-US" dirty="0" smtClean="0"/>
              <a:t>-medicine, diagnostic services and generic medicine services to the masses in rural and remote areas of the country, through the vast network of CSCs.</a:t>
            </a:r>
            <a:endParaRPr lang="en-US" dirty="0"/>
          </a:p>
        </p:txBody>
      </p:sp>
      <p:sp>
        <p:nvSpPr>
          <p:cNvPr id="11" name="Rectangle 10"/>
          <p:cNvSpPr/>
          <p:nvPr/>
        </p:nvSpPr>
        <p:spPr>
          <a:xfrm>
            <a:off x="5382489" y="3435545"/>
            <a:ext cx="11617036" cy="2246769"/>
          </a:xfrm>
          <a:prstGeom prst="rect">
            <a:avLst/>
          </a:prstGeom>
        </p:spPr>
        <p:txBody>
          <a:bodyPr wrap="square">
            <a:spAutoFit/>
          </a:bodyPr>
          <a:lstStyle/>
          <a:p>
            <a:pPr>
              <a:buFont typeface="Wingdings" pitchFamily="2" charset="2"/>
              <a:buChar char="ü"/>
            </a:pPr>
            <a:r>
              <a:rPr lang="en-US" sz="2000" dirty="0" smtClean="0"/>
              <a:t>Apollo Tele Health services- activated in 10,000 CSCs.</a:t>
            </a:r>
          </a:p>
          <a:p>
            <a:pPr>
              <a:buFont typeface="Wingdings" pitchFamily="2" charset="2"/>
              <a:buChar char="ü"/>
            </a:pPr>
            <a:r>
              <a:rPr lang="en-US" sz="2000" dirty="0" smtClean="0"/>
              <a:t>Effective healthcare service delivery at the grassroots through high quality diagnostic services like BP monitoring, Blood Glucose, ECG, pregnancy tests, etc. through select network of CSCs in pilot phase.</a:t>
            </a:r>
          </a:p>
          <a:p>
            <a:pPr>
              <a:buFont typeface="Wingdings" pitchFamily="2" charset="2"/>
              <a:buChar char="ü"/>
            </a:pPr>
            <a:r>
              <a:rPr lang="en-US" sz="2000" dirty="0" smtClean="0"/>
              <a:t>Tele- </a:t>
            </a:r>
            <a:r>
              <a:rPr lang="en-US" sz="2000" dirty="0" err="1" smtClean="0"/>
              <a:t>opthalmology</a:t>
            </a:r>
            <a:r>
              <a:rPr lang="en-US" sz="2000" dirty="0" smtClean="0"/>
              <a:t>- initiative piloted in 10 select CSCs in </a:t>
            </a:r>
            <a:r>
              <a:rPr lang="en-US" sz="2000" dirty="0" err="1" smtClean="0"/>
              <a:t>Alwar</a:t>
            </a:r>
            <a:r>
              <a:rPr lang="en-US" sz="2000" dirty="0" smtClean="0"/>
              <a:t> (Rajasthan) and Ghaziabad (Uttar Pradesh) in collaboration with </a:t>
            </a:r>
            <a:r>
              <a:rPr lang="en-US" sz="2000" dirty="0" err="1" smtClean="0"/>
              <a:t>Venu</a:t>
            </a:r>
            <a:r>
              <a:rPr lang="en-US" sz="2000" dirty="0" smtClean="0"/>
              <a:t> Eye Institute to deliver primary eye care to rural masses.</a:t>
            </a:r>
          </a:p>
          <a:p>
            <a:pPr>
              <a:buFont typeface="Wingdings" pitchFamily="2" charset="2"/>
              <a:buChar char="ü"/>
            </a:pPr>
            <a:r>
              <a:rPr lang="en-US" sz="2000" dirty="0" smtClean="0"/>
              <a:t>CSCs to extend quality generic medicines and health awareness to the rural population </a:t>
            </a:r>
            <a:r>
              <a:rPr lang="en-US" sz="2000" dirty="0" err="1" smtClean="0"/>
              <a:t>throughJan</a:t>
            </a:r>
            <a:r>
              <a:rPr lang="en-US" sz="2000" dirty="0" smtClean="0"/>
              <a:t> </a:t>
            </a:r>
            <a:r>
              <a:rPr lang="en-US" sz="2000" dirty="0" err="1" smtClean="0"/>
              <a:t>Aushadi</a:t>
            </a:r>
            <a:r>
              <a:rPr lang="en-US" sz="2000" dirty="0" smtClean="0"/>
              <a:t> Stores under the Jan </a:t>
            </a:r>
            <a:r>
              <a:rPr lang="en-US" sz="2000" dirty="0" err="1" smtClean="0"/>
              <a:t>Aushadhi</a:t>
            </a:r>
            <a:r>
              <a:rPr lang="en-US" sz="2000" dirty="0" smtClean="0"/>
              <a:t> Scheme.</a:t>
            </a:r>
            <a:endParaRPr lang="en-US" sz="2000" dirty="0"/>
          </a:p>
        </p:txBody>
      </p:sp>
      <p:pic>
        <p:nvPicPr>
          <p:cNvPr id="13" name="Picture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5400000">
            <a:off x="7274913" y="3149321"/>
            <a:ext cx="4625790" cy="8838281"/>
          </a:xfrm>
          <a:prstGeom prst="rect">
            <a:avLst/>
          </a:prstGeom>
          <a:effectLst>
            <a:outerShdw blurRad="76200" dir="13500000" sy="23000" kx="1200000" algn="br" rotWithShape="0">
              <a:prstClr val="black">
                <a:alpha val="20000"/>
              </a:prstClr>
            </a:outerShdw>
          </a:effectLst>
        </p:spPr>
      </p:pic>
      <p:pic>
        <p:nvPicPr>
          <p:cNvPr id="15"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t="15412" b="15035"/>
          <a:stretch>
            <a:fillRect/>
          </a:stretch>
        </p:blipFill>
        <p:spPr bwMode="auto">
          <a:xfrm>
            <a:off x="6878780" y="6193539"/>
            <a:ext cx="5449021" cy="286733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E-commerce</a:t>
            </a:r>
            <a:endParaRPr lang="en-US" dirty="0">
              <a:latin typeface="Stencil" pitchFamily="82" charset="0"/>
            </a:endParaRPr>
          </a:p>
        </p:txBody>
      </p:sp>
      <p:sp>
        <p:nvSpPr>
          <p:cNvPr id="3" name="Text Placeholder 2"/>
          <p:cNvSpPr>
            <a:spLocks noGrp="1"/>
          </p:cNvSpPr>
          <p:nvPr>
            <p:ph type="body" sz="quarter" idx="13"/>
          </p:nvPr>
        </p:nvSpPr>
        <p:spPr/>
        <p:txBody>
          <a:bodyPr/>
          <a:lstStyle/>
          <a:p>
            <a:r>
              <a:rPr lang="en-US" sz="2000" dirty="0" smtClean="0">
                <a:ea typeface="Calibri" pitchFamily="34" charset="0"/>
                <a:cs typeface="Times New Roman" pitchFamily="18" charset="0"/>
              </a:rPr>
              <a:t>enabling sale, purchase and last mile delivery network</a:t>
            </a:r>
            <a:endParaRPr lang="en-US" dirty="0"/>
          </a:p>
        </p:txBody>
      </p:sp>
      <p:pic>
        <p:nvPicPr>
          <p:cNvPr id="19" name="Picture Placeholder 18" descr="Picture111.jpg"/>
          <p:cNvPicPr>
            <a:picLocks noGrp="1" noChangeAspect="1"/>
          </p:cNvPicPr>
          <p:nvPr>
            <p:ph type="pic" sz="quarter" idx="14"/>
          </p:nvPr>
        </p:nvPicPr>
        <p:blipFill>
          <a:blip r:embed="rId2" cstate="print"/>
          <a:stretch>
            <a:fillRect/>
          </a:stretch>
        </p:blipFill>
        <p:spPr>
          <a:xfrm>
            <a:off x="1447448" y="2093913"/>
            <a:ext cx="3086803" cy="3906837"/>
          </a:xfrm>
        </p:spPr>
      </p:pic>
      <p:sp>
        <p:nvSpPr>
          <p:cNvPr id="68612" name="Text Box 4"/>
          <p:cNvSpPr txBox="1">
            <a:spLocks noChangeArrowheads="1"/>
          </p:cNvSpPr>
          <p:nvPr/>
        </p:nvSpPr>
        <p:spPr bwMode="auto">
          <a:xfrm>
            <a:off x="2543175" y="395288"/>
            <a:ext cx="1914525" cy="1095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610" name="Text Box 2"/>
          <p:cNvSpPr txBox="1">
            <a:spLocks noChangeArrowheads="1"/>
          </p:cNvSpPr>
          <p:nvPr/>
        </p:nvSpPr>
        <p:spPr bwMode="auto">
          <a:xfrm>
            <a:off x="4667250" y="242888"/>
            <a:ext cx="1449388" cy="1511300"/>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p>
            <a:endParaRPr lang="en-US"/>
          </a:p>
        </p:txBody>
      </p:sp>
      <p:sp>
        <p:nvSpPr>
          <p:cNvPr id="68613" name="Rectangle 5"/>
          <p:cNvSpPr>
            <a:spLocks noChangeArrowheads="1"/>
          </p:cNvSpPr>
          <p:nvPr/>
        </p:nvSpPr>
        <p:spPr bwMode="auto">
          <a:xfrm>
            <a:off x="4842164" y="2106237"/>
            <a:ext cx="13113327"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CSC SPV in association with e-Commerce partners is enabling sale, purchase and last mile delivery network to offer a level playing field for rural markets. </a:t>
            </a:r>
            <a:r>
              <a:rPr kumimoji="0" lang="en-US" b="1" i="0" u="none" strike="noStrike" cap="none" normalizeH="0" baseline="0" dirty="0" smtClean="0">
                <a:ln>
                  <a:noFill/>
                </a:ln>
                <a:solidFill>
                  <a:schemeClr val="tx1"/>
                </a:solidFill>
                <a:effectLst/>
                <a:latin typeface="+mj-lt"/>
                <a:ea typeface="Calibri" pitchFamily="34" charset="0"/>
                <a:cs typeface="Times New Roman" pitchFamily="18" charset="0"/>
              </a:rPr>
              <a:t>Hon’ Union Minister of Communications and IT </a:t>
            </a:r>
            <a:r>
              <a:rPr kumimoji="0" lang="en-US" b="1" i="0" u="none" strike="noStrike" cap="none" normalizeH="0" baseline="0" dirty="0" err="1" smtClean="0">
                <a:ln>
                  <a:noFill/>
                </a:ln>
                <a:solidFill>
                  <a:schemeClr val="tx1"/>
                </a:solidFill>
                <a:effectLst/>
                <a:latin typeface="+mj-lt"/>
                <a:ea typeface="Calibri" pitchFamily="34" charset="0"/>
                <a:cs typeface="Times New Roman" pitchFamily="18" charset="0"/>
              </a:rPr>
              <a:t>Shri</a:t>
            </a:r>
            <a:r>
              <a:rPr kumimoji="0" lang="en-US" b="1" i="0" u="none" strike="noStrike" cap="none" normalizeH="0" baseline="0" dirty="0" smtClean="0">
                <a:ln>
                  <a:noFill/>
                </a:ln>
                <a:solidFill>
                  <a:schemeClr val="tx1"/>
                </a:solidFill>
                <a:effectLst/>
                <a:latin typeface="+mj-lt"/>
                <a:ea typeface="Calibri" pitchFamily="34" charset="0"/>
                <a:cs typeface="Times New Roman" pitchFamily="18" charset="0"/>
              </a:rPr>
              <a:t> Ravi Shankar Prasad inaugurated</a:t>
            </a: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 this service to create a platform to enhance rural entrepreneurship through CSCs. Some of the key benefits are:</a:t>
            </a:r>
            <a:endParaRPr kumimoji="0" lang="en-US" b="0" i="0" u="none" strike="noStrike" cap="none" normalizeH="0" baseline="0" dirty="0" smtClean="0">
              <a:ln>
                <a:noFill/>
              </a:ln>
              <a:solidFill>
                <a:schemeClr val="tx1"/>
              </a:solidFill>
              <a:effectLst/>
              <a:latin typeface="+mj-lt"/>
              <a:cs typeface="Arial" pitchFamily="34" charset="0"/>
            </a:endParaRPr>
          </a:p>
        </p:txBody>
      </p:sp>
      <p:sp>
        <p:nvSpPr>
          <p:cNvPr id="68614" name="Rectangle 6"/>
          <p:cNvSpPr>
            <a:spLocks noChangeArrowheads="1"/>
          </p:cNvSpPr>
          <p:nvPr/>
        </p:nvSpPr>
        <p:spPr bwMode="auto">
          <a:xfrm>
            <a:off x="0" y="1438275"/>
            <a:ext cx="18288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615" name="Rectangle 7"/>
          <p:cNvSpPr>
            <a:spLocks noChangeArrowheads="1"/>
          </p:cNvSpPr>
          <p:nvPr/>
        </p:nvSpPr>
        <p:spPr bwMode="auto">
          <a:xfrm>
            <a:off x="0" y="1438275"/>
            <a:ext cx="18288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8616" name="Rectangle 8"/>
          <p:cNvSpPr>
            <a:spLocks noChangeArrowheads="1"/>
          </p:cNvSpPr>
          <p:nvPr/>
        </p:nvSpPr>
        <p:spPr bwMode="auto">
          <a:xfrm>
            <a:off x="0" y="2705100"/>
            <a:ext cx="18288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Rectangle 16"/>
          <p:cNvSpPr/>
          <p:nvPr/>
        </p:nvSpPr>
        <p:spPr>
          <a:xfrm>
            <a:off x="5029204" y="4225890"/>
            <a:ext cx="12406742" cy="3647152"/>
          </a:xfrm>
          <a:prstGeom prst="rect">
            <a:avLst/>
          </a:prstGeom>
        </p:spPr>
        <p:txBody>
          <a:bodyPr wrap="square">
            <a:spAutoFit/>
          </a:bodyPr>
          <a:lstStyle/>
          <a:p>
            <a:pPr lvl="0" algn="just" defTabSz="914400" eaLnBrk="0" fontAlgn="base" hangingPunct="0">
              <a:spcBef>
                <a:spcPct val="0"/>
              </a:spcBef>
              <a:spcAft>
                <a:spcPct val="0"/>
              </a:spcAft>
              <a:buFont typeface="Wingdings" pitchFamily="2" charset="2"/>
              <a:buChar char="ü"/>
            </a:pPr>
            <a:r>
              <a:rPr lang="en-US" sz="2100" dirty="0" smtClean="0">
                <a:latin typeface="+mj-lt"/>
                <a:ea typeface="Calibri" pitchFamily="34" charset="0"/>
                <a:cs typeface="Times New Roman" pitchFamily="18" charset="0"/>
              </a:rPr>
              <a:t>To help facilitate augmentation of economic activities in CSCs &amp; enhance revenue generation among CSCs</a:t>
            </a:r>
            <a:endParaRPr lang="en-US" sz="2100" dirty="0" smtClean="0">
              <a:latin typeface="+mj-lt"/>
              <a:cs typeface="Arial" pitchFamily="34" charset="0"/>
            </a:endParaRPr>
          </a:p>
          <a:p>
            <a:pPr lvl="0" algn="just" defTabSz="914400" eaLnBrk="0" fontAlgn="base" hangingPunct="0">
              <a:spcBef>
                <a:spcPct val="0"/>
              </a:spcBef>
              <a:spcAft>
                <a:spcPct val="0"/>
              </a:spcAft>
              <a:buFont typeface="Wingdings" pitchFamily="2" charset="2"/>
              <a:buChar char="ü"/>
            </a:pPr>
            <a:r>
              <a:rPr lang="en-US" sz="2100" dirty="0" smtClean="0">
                <a:latin typeface="+mj-lt"/>
                <a:ea typeface="Calibri" pitchFamily="34" charset="0"/>
                <a:cs typeface="Times New Roman" pitchFamily="18" charset="0"/>
              </a:rPr>
              <a:t>To make CSCs a hub of economic activity in their respective areas of operation, with emphasis on building network in  rural areas of India</a:t>
            </a:r>
            <a:endParaRPr lang="en-US" sz="2100" dirty="0" smtClean="0">
              <a:latin typeface="+mj-lt"/>
              <a:cs typeface="Arial" pitchFamily="34" charset="0"/>
            </a:endParaRPr>
          </a:p>
          <a:p>
            <a:pPr lvl="0" algn="just" defTabSz="914400" eaLnBrk="0" fontAlgn="base" hangingPunct="0">
              <a:spcBef>
                <a:spcPct val="0"/>
              </a:spcBef>
              <a:spcAft>
                <a:spcPct val="0"/>
              </a:spcAft>
              <a:buFont typeface="Wingdings" pitchFamily="2" charset="2"/>
              <a:buChar char="ü"/>
            </a:pPr>
            <a:r>
              <a:rPr lang="en-US" sz="2100" dirty="0" smtClean="0">
                <a:latin typeface="+mj-lt"/>
                <a:ea typeface="Calibri" pitchFamily="34" charset="0"/>
                <a:cs typeface="Times New Roman" pitchFamily="18" charset="0"/>
              </a:rPr>
              <a:t>Facilitate economic development of ancillary industries, such as handicrafts, textile, local specialties, packaging, logistics etc. around the CSC</a:t>
            </a:r>
            <a:endParaRPr lang="en-US" sz="2100" dirty="0" smtClean="0">
              <a:latin typeface="+mj-lt"/>
              <a:cs typeface="Arial" pitchFamily="34" charset="0"/>
            </a:endParaRPr>
          </a:p>
          <a:p>
            <a:pPr lvl="0" algn="just" defTabSz="914400" eaLnBrk="0" fontAlgn="base" hangingPunct="0">
              <a:spcBef>
                <a:spcPct val="0"/>
              </a:spcBef>
              <a:spcAft>
                <a:spcPct val="0"/>
              </a:spcAft>
              <a:buFont typeface="Wingdings" pitchFamily="2" charset="2"/>
              <a:buChar char="ü"/>
            </a:pPr>
            <a:r>
              <a:rPr lang="en-US" sz="2100" dirty="0" smtClean="0">
                <a:latin typeface="+mj-lt"/>
                <a:ea typeface="Calibri" pitchFamily="34" charset="0"/>
                <a:cs typeface="Times New Roman" pitchFamily="18" charset="0"/>
              </a:rPr>
              <a:t>To increase employment in rural areas thereby reducing the migration of people from rural to urban areas</a:t>
            </a:r>
            <a:endParaRPr lang="en-US" sz="2100" dirty="0" smtClean="0">
              <a:latin typeface="+mj-lt"/>
              <a:cs typeface="Arial" pitchFamily="34" charset="0"/>
            </a:endParaRPr>
          </a:p>
          <a:p>
            <a:pPr lvl="0" algn="just" defTabSz="914400" eaLnBrk="0" fontAlgn="base" hangingPunct="0">
              <a:spcBef>
                <a:spcPct val="0"/>
              </a:spcBef>
              <a:spcAft>
                <a:spcPct val="0"/>
              </a:spcAft>
              <a:buFont typeface="Wingdings" pitchFamily="2" charset="2"/>
              <a:buChar char="ü"/>
            </a:pPr>
            <a:r>
              <a:rPr lang="en-US" sz="2100" dirty="0" smtClean="0">
                <a:latin typeface="+mj-lt"/>
                <a:ea typeface="Calibri" pitchFamily="34" charset="0"/>
                <a:cs typeface="Times New Roman" pitchFamily="18" charset="0"/>
              </a:rPr>
              <a:t>To  facilitate  the  MSME’s  in  rural  areas  to  sell their  products  across the country without the necessity of  brand /marketing  experience or  showrooms</a:t>
            </a:r>
            <a:endParaRPr lang="en-US" sz="2100" dirty="0" smtClean="0">
              <a:latin typeface="+mj-lt"/>
              <a:cs typeface="Arial" pitchFamily="34" charset="0"/>
            </a:endParaRPr>
          </a:p>
          <a:p>
            <a:pPr lvl="0" algn="just" defTabSz="914400" eaLnBrk="0" fontAlgn="base" hangingPunct="0">
              <a:spcBef>
                <a:spcPct val="0"/>
              </a:spcBef>
              <a:spcAft>
                <a:spcPct val="0"/>
              </a:spcAft>
              <a:buFont typeface="Wingdings" pitchFamily="2" charset="2"/>
              <a:buChar char="ü"/>
            </a:pPr>
            <a:r>
              <a:rPr lang="en-US" sz="2100" dirty="0" smtClean="0">
                <a:latin typeface="+mj-lt"/>
                <a:ea typeface="Calibri" pitchFamily="34" charset="0"/>
                <a:cs typeface="Times New Roman" pitchFamily="18" charset="0"/>
              </a:rPr>
              <a:t>To assist rural India in buying products from e-commerce websites</a:t>
            </a:r>
          </a:p>
          <a:p>
            <a:pPr lvl="0" defTabSz="914400" eaLnBrk="0" fontAlgn="base" hangingPunct="0">
              <a:spcBef>
                <a:spcPct val="0"/>
              </a:spcBef>
              <a:spcAft>
                <a:spcPct val="0"/>
              </a:spcAft>
              <a:buFont typeface="Wingdings" pitchFamily="2" charset="2"/>
              <a:buChar char="ü"/>
            </a:pPr>
            <a:r>
              <a:rPr lang="en-US" sz="2100" dirty="0" smtClean="0">
                <a:latin typeface="+mj-lt"/>
                <a:ea typeface="Calibri" pitchFamily="34" charset="0"/>
                <a:cs typeface="Times New Roman" pitchFamily="18" charset="0"/>
              </a:rPr>
              <a:t>To </a:t>
            </a:r>
            <a:r>
              <a:rPr lang="en-US" sz="2100" dirty="0" smtClean="0">
                <a:latin typeface="+mj-lt"/>
                <a:ea typeface="Calibri" pitchFamily="34" charset="0"/>
                <a:cs typeface="Times New Roman" pitchFamily="18" charset="0"/>
              </a:rPr>
              <a:t>support local entrepreneurs from rural areas in uploading and selling their products on e-Commerce websites like Amazon, e-Bay, </a:t>
            </a:r>
            <a:r>
              <a:rPr lang="en-US" sz="2100" dirty="0" err="1" smtClean="0">
                <a:latin typeface="+mj-lt"/>
                <a:ea typeface="Calibri" pitchFamily="34" charset="0"/>
                <a:cs typeface="Times New Roman" pitchFamily="18" charset="0"/>
              </a:rPr>
              <a:t>Flipcart</a:t>
            </a:r>
            <a:r>
              <a:rPr lang="en-US" sz="2100" dirty="0" smtClean="0">
                <a:latin typeface="+mj-lt"/>
                <a:ea typeface="Calibri" pitchFamily="34" charset="0"/>
                <a:cs typeface="Times New Roman" pitchFamily="18" charset="0"/>
              </a:rPr>
              <a:t>, </a:t>
            </a:r>
            <a:r>
              <a:rPr lang="en-US" sz="2100" dirty="0" err="1" smtClean="0">
                <a:latin typeface="+mj-lt"/>
                <a:ea typeface="Calibri" pitchFamily="34" charset="0"/>
                <a:cs typeface="Times New Roman" pitchFamily="18" charset="0"/>
              </a:rPr>
              <a:t>Snapdeal</a:t>
            </a:r>
            <a:r>
              <a:rPr lang="en-US" sz="2100" dirty="0" smtClean="0">
                <a:latin typeface="+mj-lt"/>
                <a:ea typeface="Calibri" pitchFamily="34" charset="0"/>
                <a:cs typeface="Times New Roman" pitchFamily="18" charset="0"/>
              </a:rPr>
              <a:t> and </a:t>
            </a:r>
            <a:r>
              <a:rPr lang="en-US" sz="2100" dirty="0" err="1" smtClean="0">
                <a:latin typeface="+mj-lt"/>
                <a:ea typeface="Calibri" pitchFamily="34" charset="0"/>
                <a:cs typeface="Times New Roman" pitchFamily="18" charset="0"/>
              </a:rPr>
              <a:t>Infibeam</a:t>
            </a:r>
            <a:r>
              <a:rPr lang="en-US" sz="2100" dirty="0" smtClean="0">
                <a:latin typeface="+mj-lt"/>
                <a:cs typeface="Arial" pitchFamily="34" charset="0"/>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awards</a:t>
            </a:r>
            <a:endParaRPr lang="en-US" dirty="0">
              <a:latin typeface="Stencil" pitchFamily="82" charset="0"/>
            </a:endParaRPr>
          </a:p>
        </p:txBody>
      </p:sp>
      <p:sp>
        <p:nvSpPr>
          <p:cNvPr id="3" name="Text Placeholder 2"/>
          <p:cNvSpPr>
            <a:spLocks noGrp="1"/>
          </p:cNvSpPr>
          <p:nvPr>
            <p:ph type="body" sz="quarter" idx="13"/>
          </p:nvPr>
        </p:nvSpPr>
        <p:spPr/>
        <p:txBody>
          <a:bodyPr/>
          <a:lstStyle/>
          <a:p>
            <a:r>
              <a:rPr lang="en-US" dirty="0" smtClean="0"/>
              <a:t>Awards </a:t>
            </a:r>
            <a:r>
              <a:rPr lang="en-US" dirty="0" smtClean="0"/>
              <a:t>and </a:t>
            </a:r>
            <a:r>
              <a:rPr lang="en-US" dirty="0" err="1" smtClean="0"/>
              <a:t>honours</a:t>
            </a:r>
            <a:endParaRPr lang="en-US" dirty="0"/>
          </a:p>
        </p:txBody>
      </p:sp>
      <p:pic>
        <p:nvPicPr>
          <p:cNvPr id="11" name="Picture Placeholder 10" descr="Clipboard0121.jpg"/>
          <p:cNvPicPr>
            <a:picLocks noGrp="1" noChangeAspect="1"/>
          </p:cNvPicPr>
          <p:nvPr>
            <p:ph type="pic" sz="quarter" idx="14"/>
          </p:nvPr>
        </p:nvPicPr>
        <p:blipFill>
          <a:blip r:embed="rId2" cstate="print"/>
          <a:srcRect l="22400" r="22400"/>
          <a:stretch>
            <a:fillRect/>
          </a:stretch>
        </p:blipFill>
        <p:spPr>
          <a:xfrm>
            <a:off x="1257300" y="1782183"/>
            <a:ext cx="3467100" cy="3495675"/>
          </a:xfrm>
        </p:spPr>
      </p:pic>
      <p:pic>
        <p:nvPicPr>
          <p:cNvPr id="13" name="Picture Placeholder 12" descr="dis-article-640x480-2.jpg"/>
          <p:cNvPicPr>
            <a:picLocks noGrp="1" noChangeAspect="1"/>
          </p:cNvPicPr>
          <p:nvPr>
            <p:ph type="pic" sz="quarter" idx="15"/>
          </p:nvPr>
        </p:nvPicPr>
        <p:blipFill>
          <a:blip r:embed="rId3" cstate="print"/>
          <a:srcRect l="7208" r="7208"/>
          <a:stretch>
            <a:fillRect/>
          </a:stretch>
        </p:blipFill>
        <p:spPr>
          <a:xfrm>
            <a:off x="1285875" y="5856605"/>
            <a:ext cx="3454400" cy="3033713"/>
          </a:xfrm>
        </p:spPr>
      </p:pic>
      <p:pic>
        <p:nvPicPr>
          <p:cNvPr id="69634" name="Picture 2" descr="C:\Users\THOMAS\Desktop\img5.jpg"/>
          <p:cNvPicPr>
            <a:picLocks noChangeAspect="1" noChangeArrowheads="1"/>
          </p:cNvPicPr>
          <p:nvPr/>
        </p:nvPicPr>
        <p:blipFill>
          <a:blip r:embed="rId4" cstate="print"/>
          <a:srcRect r="7874"/>
          <a:stretch>
            <a:fillRect/>
          </a:stretch>
        </p:blipFill>
        <p:spPr bwMode="auto">
          <a:xfrm>
            <a:off x="4933517" y="1798347"/>
            <a:ext cx="9628303" cy="3501014"/>
          </a:xfrm>
          <a:prstGeom prst="rect">
            <a:avLst/>
          </a:prstGeom>
          <a:noFill/>
        </p:spPr>
      </p:pic>
      <p:sp>
        <p:nvSpPr>
          <p:cNvPr id="12" name="Rectangle 11"/>
          <p:cNvSpPr/>
          <p:nvPr/>
        </p:nvSpPr>
        <p:spPr>
          <a:xfrm>
            <a:off x="14644948" y="1778958"/>
            <a:ext cx="3643052" cy="3647152"/>
          </a:xfrm>
          <a:prstGeom prst="rect">
            <a:avLst/>
          </a:prstGeom>
        </p:spPr>
        <p:txBody>
          <a:bodyPr wrap="square">
            <a:spAutoFit/>
          </a:bodyPr>
          <a:lstStyle/>
          <a:p>
            <a:r>
              <a:rPr lang="en-US" sz="2100" dirty="0" smtClean="0"/>
              <a:t>Tanuja </a:t>
            </a:r>
            <a:r>
              <a:rPr lang="en-US" sz="2100" dirty="0" err="1" smtClean="0"/>
              <a:t>Raichuria</a:t>
            </a:r>
            <a:r>
              <a:rPr lang="en-US" sz="2100" dirty="0" smtClean="0"/>
              <a:t> </a:t>
            </a:r>
            <a:r>
              <a:rPr lang="en-US" sz="2100" dirty="0" smtClean="0"/>
              <a:t>- honored </a:t>
            </a:r>
            <a:r>
              <a:rPr lang="en-US" sz="2100" dirty="0" smtClean="0"/>
              <a:t>for their exemplary work in Digital India </a:t>
            </a:r>
            <a:r>
              <a:rPr lang="en-US" sz="2100" dirty="0" smtClean="0"/>
              <a:t>initiative. Tanuja </a:t>
            </a:r>
            <a:r>
              <a:rPr lang="en-US" sz="2100" dirty="0" smtClean="0"/>
              <a:t>was </a:t>
            </a:r>
            <a:r>
              <a:rPr lang="en-US" sz="2100" dirty="0" smtClean="0"/>
              <a:t>honored </a:t>
            </a:r>
            <a:r>
              <a:rPr lang="en-US" sz="2100" dirty="0" smtClean="0"/>
              <a:t>due to her efforts in imparting digital knowledge to the </a:t>
            </a:r>
            <a:r>
              <a:rPr lang="en-US" sz="2100" dirty="0" smtClean="0"/>
              <a:t>villagers and providing </a:t>
            </a:r>
            <a:r>
              <a:rPr lang="en-US" sz="2100" dirty="0" smtClean="0"/>
              <a:t>various digital facilities to villagers through an ICT enabled Common Service Center (CSC) in </a:t>
            </a:r>
            <a:r>
              <a:rPr lang="en-US" sz="2100" dirty="0" err="1" smtClean="0"/>
              <a:t>Dhamtari</a:t>
            </a:r>
            <a:r>
              <a:rPr lang="en-US" sz="2100" dirty="0" smtClean="0"/>
              <a:t> </a:t>
            </a:r>
            <a:r>
              <a:rPr lang="en-US" sz="2100" dirty="0" smtClean="0"/>
              <a:t>,Chhattisgarh</a:t>
            </a:r>
            <a:endParaRPr lang="en-US" sz="2100" dirty="0"/>
          </a:p>
        </p:txBody>
      </p:sp>
      <p:pic>
        <p:nvPicPr>
          <p:cNvPr id="16" name="Picture 15" descr="Clipboard011221.jpg"/>
          <p:cNvPicPr>
            <a:picLocks noChangeAspect="1"/>
          </p:cNvPicPr>
          <p:nvPr/>
        </p:nvPicPr>
        <p:blipFill>
          <a:blip r:embed="rId5" cstate="print"/>
          <a:stretch>
            <a:fillRect/>
          </a:stretch>
        </p:blipFill>
        <p:spPr>
          <a:xfrm>
            <a:off x="4992052" y="5815012"/>
            <a:ext cx="9546908" cy="3062713"/>
          </a:xfrm>
          <a:prstGeom prst="rect">
            <a:avLst/>
          </a:prstGeom>
        </p:spPr>
      </p:pic>
      <p:sp>
        <p:nvSpPr>
          <p:cNvPr id="17" name="Rectangle 16"/>
          <p:cNvSpPr/>
          <p:nvPr/>
        </p:nvSpPr>
        <p:spPr>
          <a:xfrm>
            <a:off x="14630400" y="5725359"/>
            <a:ext cx="3657600" cy="3647152"/>
          </a:xfrm>
          <a:prstGeom prst="rect">
            <a:avLst/>
          </a:prstGeom>
        </p:spPr>
        <p:txBody>
          <a:bodyPr wrap="square">
            <a:spAutoFit/>
          </a:bodyPr>
          <a:lstStyle/>
          <a:p>
            <a:r>
              <a:rPr lang="en-US" sz="2100" dirty="0" smtClean="0"/>
              <a:t>CSC SPV has bagged this year’s Digital India Summit Award for Best Innovation in e-Education Learning Solutions under the Good for India category at a gathering of technology and innovation leaders and influencers on March 22, 2016 at New Delhi. The award, instituted by Times Network and ET Now</a:t>
            </a:r>
            <a:r>
              <a:rPr lang="en-US" sz="2100" dirty="0" smtClean="0"/>
              <a:t>,</a:t>
            </a:r>
            <a:endParaRPr lang="en-US" sz="21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19200" y="376239"/>
            <a:ext cx="15773400" cy="842961"/>
          </a:xfrm>
        </p:spPr>
        <p:txBody>
          <a:bodyPr/>
          <a:lstStyle/>
          <a:p>
            <a:r>
              <a:rPr lang="en-US" dirty="0" smtClean="0">
                <a:latin typeface="Stencil" pitchFamily="82" charset="0"/>
              </a:rPr>
              <a:t>awards</a:t>
            </a:r>
            <a:endParaRPr lang="en-US" dirty="0">
              <a:latin typeface="Stencil" pitchFamily="82" charset="0"/>
            </a:endParaRPr>
          </a:p>
        </p:txBody>
      </p:sp>
      <p:sp>
        <p:nvSpPr>
          <p:cNvPr id="9" name="Text Placeholder 2"/>
          <p:cNvSpPr>
            <a:spLocks noGrp="1"/>
          </p:cNvSpPr>
          <p:nvPr>
            <p:ph type="body" sz="quarter" idx="13"/>
          </p:nvPr>
        </p:nvSpPr>
        <p:spPr>
          <a:xfrm>
            <a:off x="1257300" y="1123950"/>
            <a:ext cx="15773400" cy="628650"/>
          </a:xfrm>
        </p:spPr>
        <p:txBody>
          <a:bodyPr/>
          <a:lstStyle/>
          <a:p>
            <a:r>
              <a:rPr lang="en-US" dirty="0" smtClean="0"/>
              <a:t>Awards </a:t>
            </a:r>
            <a:r>
              <a:rPr lang="en-US" dirty="0" smtClean="0"/>
              <a:t>and </a:t>
            </a:r>
            <a:r>
              <a:rPr lang="en-US" dirty="0" err="1" smtClean="0"/>
              <a:t>honours</a:t>
            </a:r>
            <a:endParaRPr lang="en-US" dirty="0"/>
          </a:p>
        </p:txBody>
      </p:sp>
      <p:pic>
        <p:nvPicPr>
          <p:cNvPr id="10" name="Picture Placeholder 10" descr="Clipboard0121.jpg"/>
          <p:cNvPicPr>
            <a:picLocks noGrp="1" noChangeAspect="1"/>
          </p:cNvPicPr>
          <p:nvPr>
            <p:ph type="pic" sz="quarter" idx="14"/>
          </p:nvPr>
        </p:nvPicPr>
        <p:blipFill>
          <a:blip r:embed="rId2" cstate="print"/>
          <a:stretch>
            <a:fillRect/>
          </a:stretch>
        </p:blipFill>
        <p:spPr>
          <a:xfrm>
            <a:off x="1340794" y="1782183"/>
            <a:ext cx="3300112" cy="3495675"/>
          </a:xfrm>
        </p:spPr>
      </p:pic>
      <p:pic>
        <p:nvPicPr>
          <p:cNvPr id="11" name="Picture Placeholder 12" descr="dis-article-640x480-2.jpg"/>
          <p:cNvPicPr>
            <a:picLocks noGrp="1" noChangeAspect="1"/>
          </p:cNvPicPr>
          <p:nvPr>
            <p:ph type="pic" sz="quarter" idx="15"/>
          </p:nvPr>
        </p:nvPicPr>
        <p:blipFill>
          <a:blip r:embed="rId3" cstate="print"/>
          <a:stretch>
            <a:fillRect/>
          </a:stretch>
        </p:blipFill>
        <p:spPr>
          <a:xfrm>
            <a:off x="1325880" y="5783581"/>
            <a:ext cx="3314700" cy="3520440"/>
          </a:xfrm>
        </p:spPr>
      </p:pic>
      <p:sp>
        <p:nvSpPr>
          <p:cNvPr id="13" name="Rectangle 12"/>
          <p:cNvSpPr/>
          <p:nvPr/>
        </p:nvSpPr>
        <p:spPr>
          <a:xfrm>
            <a:off x="14644948" y="1778958"/>
            <a:ext cx="3300152" cy="2354491"/>
          </a:xfrm>
          <a:prstGeom prst="rect">
            <a:avLst/>
          </a:prstGeom>
        </p:spPr>
        <p:txBody>
          <a:bodyPr wrap="square">
            <a:spAutoFit/>
          </a:bodyPr>
          <a:lstStyle/>
          <a:p>
            <a:r>
              <a:rPr lang="en-US" sz="2100" dirty="0" smtClean="0"/>
              <a:t>Hon’ Minister for Communications and IT, </a:t>
            </a:r>
            <a:r>
              <a:rPr lang="en-US" sz="2100" dirty="0" err="1" smtClean="0"/>
              <a:t>Shri</a:t>
            </a:r>
            <a:r>
              <a:rPr lang="en-US" sz="2100" dirty="0" smtClean="0"/>
              <a:t> Ravi Shankar Prasad - recognizing the contributions made by CSC </a:t>
            </a:r>
            <a:r>
              <a:rPr lang="en-US" sz="2100" dirty="0" smtClean="0"/>
              <a:t>Women </a:t>
            </a:r>
            <a:r>
              <a:rPr lang="en-US" sz="2100" dirty="0" smtClean="0"/>
              <a:t>entrepreneurs in empowering communities.</a:t>
            </a:r>
            <a:endParaRPr lang="en-US" sz="2100" dirty="0"/>
          </a:p>
        </p:txBody>
      </p:sp>
      <p:sp>
        <p:nvSpPr>
          <p:cNvPr id="15" name="Rectangle 14"/>
          <p:cNvSpPr/>
          <p:nvPr/>
        </p:nvSpPr>
        <p:spPr>
          <a:xfrm>
            <a:off x="14630400" y="5725359"/>
            <a:ext cx="3383280" cy="2677656"/>
          </a:xfrm>
          <a:prstGeom prst="rect">
            <a:avLst/>
          </a:prstGeom>
        </p:spPr>
        <p:txBody>
          <a:bodyPr wrap="square">
            <a:spAutoFit/>
          </a:bodyPr>
          <a:lstStyle/>
          <a:p>
            <a:r>
              <a:rPr lang="en-US" sz="2400" dirty="0" smtClean="0"/>
              <a:t>Some </a:t>
            </a:r>
            <a:r>
              <a:rPr lang="en-US" sz="2400" dirty="0" smtClean="0"/>
              <a:t>of the best performing VLEs from across the country gathered together </a:t>
            </a:r>
            <a:r>
              <a:rPr lang="en-US" sz="2400" dirty="0" smtClean="0"/>
              <a:t> for training on the ICT enabled services in master VLE Workshop</a:t>
            </a:r>
            <a:endParaRPr lang="en-US" sz="2100" dirty="0"/>
          </a:p>
        </p:txBody>
      </p:sp>
      <p:pic>
        <p:nvPicPr>
          <p:cNvPr id="16" name="Picture 15" descr="wo.jpg"/>
          <p:cNvPicPr>
            <a:picLocks noChangeAspect="1"/>
          </p:cNvPicPr>
          <p:nvPr/>
        </p:nvPicPr>
        <p:blipFill>
          <a:blip r:embed="rId4" cstate="print"/>
          <a:stretch>
            <a:fillRect/>
          </a:stretch>
        </p:blipFill>
        <p:spPr>
          <a:xfrm>
            <a:off x="4823459" y="1737360"/>
            <a:ext cx="9601201" cy="3616452"/>
          </a:xfrm>
          <a:prstGeom prst="rect">
            <a:avLst/>
          </a:prstGeom>
        </p:spPr>
      </p:pic>
      <p:pic>
        <p:nvPicPr>
          <p:cNvPr id="17" name="Picture 16" descr="master.jpg"/>
          <p:cNvPicPr>
            <a:picLocks noChangeAspect="1"/>
          </p:cNvPicPr>
          <p:nvPr/>
        </p:nvPicPr>
        <p:blipFill>
          <a:blip r:embed="rId5" cstate="print"/>
          <a:stretch>
            <a:fillRect/>
          </a:stretch>
        </p:blipFill>
        <p:spPr>
          <a:xfrm>
            <a:off x="4838700" y="5782056"/>
            <a:ext cx="9608820" cy="35219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920514"/>
            <a:ext cx="15773400" cy="842961"/>
          </a:xfrm>
        </p:spPr>
        <p:txBody>
          <a:bodyPr>
            <a:noAutofit/>
          </a:bodyPr>
          <a:lstStyle/>
          <a:p>
            <a:pPr algn="ctr"/>
            <a:r>
              <a:rPr lang="en-US" sz="3200" dirty="0" smtClean="0">
                <a:solidFill>
                  <a:schemeClr val="bg1"/>
                </a:solidFill>
                <a:latin typeface="Stencil" pitchFamily="82" charset="0"/>
              </a:rPr>
              <a:t>people </a:t>
            </a:r>
            <a:r>
              <a:rPr lang="en-US" sz="3200" dirty="0" smtClean="0">
                <a:solidFill>
                  <a:srgbClr val="FF0000"/>
                </a:solidFill>
                <a:latin typeface="Stencil" pitchFamily="82" charset="0"/>
              </a:rPr>
              <a:t>lost</a:t>
            </a:r>
            <a:r>
              <a:rPr lang="en-US" sz="3200" dirty="0" smtClean="0">
                <a:solidFill>
                  <a:schemeClr val="bg1"/>
                </a:solidFill>
                <a:latin typeface="Stencil" pitchFamily="82" charset="0"/>
              </a:rPr>
              <a:t> there faith on </a:t>
            </a:r>
            <a:br>
              <a:rPr lang="en-US" sz="3200" dirty="0" smtClean="0">
                <a:solidFill>
                  <a:schemeClr val="bg1"/>
                </a:solidFill>
                <a:latin typeface="Stencil" pitchFamily="82" charset="0"/>
              </a:rPr>
            </a:br>
            <a:r>
              <a:rPr lang="en-US" sz="3200" dirty="0" smtClean="0">
                <a:solidFill>
                  <a:schemeClr val="bg1"/>
                </a:solidFill>
                <a:latin typeface="Stencil" pitchFamily="82" charset="0"/>
              </a:rPr>
              <a:t>governance system because of the hardship they had to endure  </a:t>
            </a:r>
            <a:br>
              <a:rPr lang="en-US" sz="3200" dirty="0" smtClean="0">
                <a:solidFill>
                  <a:schemeClr val="bg1"/>
                </a:solidFill>
                <a:latin typeface="Stencil" pitchFamily="82" charset="0"/>
              </a:rPr>
            </a:br>
            <a:endParaRPr lang="en-US" sz="3200" dirty="0"/>
          </a:p>
        </p:txBody>
      </p:sp>
      <p:pic>
        <p:nvPicPr>
          <p:cNvPr id="8" name="Picture Placeholder 7" descr="Picture1.jpg"/>
          <p:cNvPicPr>
            <a:picLocks noGrp="1" noChangeAspect="1"/>
          </p:cNvPicPr>
          <p:nvPr>
            <p:ph type="pic" sz="quarter" idx="14"/>
          </p:nvPr>
        </p:nvPicPr>
        <p:blipFill>
          <a:blip r:embed="rId2" cstate="print"/>
          <a:srcRect l="22323" r="22323"/>
          <a:stretch>
            <a:fillRect/>
          </a:stretch>
        </p:blipFill>
        <p:spPr>
          <a:prstGeom prst="rect">
            <a:avLst/>
          </a:prstGeom>
          <a:ln>
            <a:noFill/>
          </a:ln>
          <a:effectLst>
            <a:outerShdw blurRad="190500" algn="tl" rotWithShape="0">
              <a:srgbClr val="000000">
                <a:alpha val="70000"/>
              </a:srgbClr>
            </a:outerShdw>
          </a:effectLst>
        </p:spPr>
      </p:pic>
      <p:pic>
        <p:nvPicPr>
          <p:cNvPr id="9" name="Picture Placeholder 8" descr="Picture2.jpg"/>
          <p:cNvPicPr>
            <a:picLocks noGrp="1" noChangeAspect="1"/>
          </p:cNvPicPr>
          <p:nvPr>
            <p:ph type="pic" sz="quarter" idx="15"/>
          </p:nvPr>
        </p:nvPicPr>
        <p:blipFill>
          <a:blip r:embed="rId3" cstate="print"/>
          <a:srcRect l="22542" r="22542"/>
          <a:stretch>
            <a:fillRect/>
          </a:stretch>
        </p:blipFill>
        <p:spPr>
          <a:prstGeom prst="rect">
            <a:avLst/>
          </a:prstGeom>
          <a:ln>
            <a:noFill/>
          </a:ln>
          <a:effectLst>
            <a:outerShdw blurRad="190500" algn="tl" rotWithShape="0">
              <a:srgbClr val="000000">
                <a:alpha val="70000"/>
              </a:srgbClr>
            </a:outerShdw>
          </a:effectLst>
        </p:spPr>
      </p:pic>
      <p:pic>
        <p:nvPicPr>
          <p:cNvPr id="10" name="Picture Placeholder 9" descr="Picture3.jpg"/>
          <p:cNvPicPr>
            <a:picLocks noGrp="1" noChangeAspect="1"/>
          </p:cNvPicPr>
          <p:nvPr>
            <p:ph type="pic" sz="quarter" idx="16"/>
          </p:nvPr>
        </p:nvPicPr>
        <p:blipFill>
          <a:blip r:embed="rId4" cstate="print"/>
          <a:srcRect l="22577" r="22577"/>
          <a:stretch>
            <a:fillRect/>
          </a:stretch>
        </p:blipFill>
        <p:spPr>
          <a:prstGeom prst="rect">
            <a:avLst/>
          </a:prstGeom>
          <a:ln>
            <a:noFill/>
          </a:ln>
          <a:effectLst>
            <a:outerShdw blurRad="190500" algn="tl" rotWithShape="0">
              <a:srgbClr val="000000">
                <a:alpha val="70000"/>
              </a:srgbClr>
            </a:outerShdw>
          </a:effectLst>
        </p:spPr>
      </p:pic>
      <p:pic>
        <p:nvPicPr>
          <p:cNvPr id="11" name="Picture Placeholder 10" descr="Picture4.jpg"/>
          <p:cNvPicPr>
            <a:picLocks noGrp="1" noChangeAspect="1"/>
          </p:cNvPicPr>
          <p:nvPr>
            <p:ph type="pic" sz="quarter" idx="17"/>
          </p:nvPr>
        </p:nvPicPr>
        <p:blipFill>
          <a:blip r:embed="rId5" cstate="print"/>
          <a:srcRect l="25789" r="25789"/>
          <a:stretch>
            <a:fillRect/>
          </a:stretch>
        </p:blipFill>
        <p:spPr>
          <a:prstGeom prst="rect">
            <a:avLst/>
          </a:prstGeom>
          <a:ln>
            <a:noFill/>
          </a:ln>
          <a:effectLst>
            <a:outerShdw blurRad="190500" algn="tl" rotWithShape="0">
              <a:srgbClr val="000000">
                <a:alpha val="70000"/>
              </a:srgbClr>
            </a:outerShdw>
          </a:effectLst>
        </p:spPr>
      </p:pic>
      <p:sp>
        <p:nvSpPr>
          <p:cNvPr id="12" name="Rectangle 11"/>
          <p:cNvSpPr/>
          <p:nvPr/>
        </p:nvSpPr>
        <p:spPr>
          <a:xfrm>
            <a:off x="0" y="7566580"/>
            <a:ext cx="18288000" cy="1200329"/>
          </a:xfrm>
          <a:prstGeom prst="rect">
            <a:avLst/>
          </a:prstGeom>
        </p:spPr>
        <p:txBody>
          <a:bodyPr wrap="square">
            <a:spAutoFit/>
          </a:bodyPr>
          <a:lstStyle/>
          <a:p>
            <a:pPr algn="ctr"/>
            <a:r>
              <a:rPr lang="en-US" sz="3600" dirty="0" smtClean="0">
                <a:solidFill>
                  <a:schemeClr val="bg1"/>
                </a:solidFill>
                <a:latin typeface="Stencil" pitchFamily="82" charset="0"/>
              </a:rPr>
              <a:t>Even the officials , esp. the dedicated and the hardworking ones Found </a:t>
            </a:r>
          </a:p>
          <a:p>
            <a:pPr algn="ctr"/>
            <a:r>
              <a:rPr lang="en-US" sz="3600" dirty="0" smtClean="0">
                <a:solidFill>
                  <a:schemeClr val="bg1"/>
                </a:solidFill>
                <a:latin typeface="Stencil" pitchFamily="82" charset="0"/>
              </a:rPr>
              <a:t>the response </a:t>
            </a:r>
            <a:r>
              <a:rPr lang="en-US" sz="3600" dirty="0" err="1" smtClean="0">
                <a:solidFill>
                  <a:srgbClr val="FFFF00"/>
                </a:solidFill>
                <a:latin typeface="Stencil" pitchFamily="82" charset="0"/>
              </a:rPr>
              <a:t>Demotivating</a:t>
            </a:r>
            <a:r>
              <a:rPr lang="en-US" sz="3600" dirty="0" smtClean="0">
                <a:solidFill>
                  <a:schemeClr val="bg1"/>
                </a:solidFill>
                <a:latin typeface="Stencil" pitchFamily="82" charset="0"/>
              </a:rPr>
              <a:t> ever after putting in their best efforts</a:t>
            </a:r>
            <a:endParaRPr lang="en-US" sz="3600" dirty="0">
              <a:solidFill>
                <a:schemeClr val="bg1"/>
              </a:solidFill>
              <a:latin typeface="Stencil" pitchFamily="82" charset="0"/>
            </a:endParaRPr>
          </a:p>
        </p:txBody>
      </p:sp>
      <p:sp>
        <p:nvSpPr>
          <p:cNvPr id="13" name="TextBox 12"/>
          <p:cNvSpPr txBox="1"/>
          <p:nvPr/>
        </p:nvSpPr>
        <p:spPr>
          <a:xfrm>
            <a:off x="2089547" y="6014304"/>
            <a:ext cx="2569540" cy="657321"/>
          </a:xfrm>
          <a:prstGeom prst="rect">
            <a:avLst/>
          </a:prstGeom>
          <a:noFill/>
        </p:spPr>
        <p:txBody>
          <a:bodyPr wrap="square" lIns="163284" tIns="81642" rIns="163284" bIns="81642" rtlCol="0">
            <a:spAutoFit/>
          </a:bodyPr>
          <a:lstStyle/>
          <a:p>
            <a:r>
              <a:rPr lang="en-US" dirty="0" smtClean="0">
                <a:solidFill>
                  <a:schemeClr val="bg1"/>
                </a:solidFill>
                <a:effectLst>
                  <a:outerShdw blurRad="38100" dist="38100" dir="2700000" algn="tl">
                    <a:srgbClr val="000000">
                      <a:alpha val="43137"/>
                    </a:srgbClr>
                  </a:outerShdw>
                </a:effectLst>
                <a:latin typeface="Stencil" pitchFamily="82" charset="0"/>
              </a:rPr>
              <a:t>Expenses</a:t>
            </a:r>
            <a:endParaRPr lang="en-US" dirty="0">
              <a:solidFill>
                <a:schemeClr val="bg1"/>
              </a:solidFill>
              <a:effectLst>
                <a:outerShdw blurRad="38100" dist="38100" dir="2700000" algn="tl">
                  <a:srgbClr val="000000">
                    <a:alpha val="43137"/>
                  </a:srgbClr>
                </a:outerShdw>
              </a:effectLst>
              <a:latin typeface="Stencil" pitchFamily="82" charset="0"/>
            </a:endParaRPr>
          </a:p>
        </p:txBody>
      </p:sp>
      <p:sp>
        <p:nvSpPr>
          <p:cNvPr id="14" name="TextBox 13"/>
          <p:cNvSpPr txBox="1"/>
          <p:nvPr/>
        </p:nvSpPr>
        <p:spPr>
          <a:xfrm>
            <a:off x="5500125" y="5977374"/>
            <a:ext cx="3545949" cy="580377"/>
          </a:xfrm>
          <a:prstGeom prst="rect">
            <a:avLst/>
          </a:prstGeom>
          <a:noFill/>
        </p:spPr>
        <p:txBody>
          <a:bodyPr wrap="square" lIns="163284" tIns="81642" rIns="163284" bIns="81642" rtlCol="0">
            <a:spAutoFit/>
          </a:bodyPr>
          <a:lstStyle/>
          <a:p>
            <a:pPr algn="ctr"/>
            <a:r>
              <a:rPr lang="en-US" dirty="0" smtClean="0">
                <a:solidFill>
                  <a:schemeClr val="bg1"/>
                </a:solidFill>
                <a:latin typeface="Stencil" pitchFamily="82" charset="0"/>
              </a:rPr>
              <a:t>inconvenience</a:t>
            </a:r>
            <a:endParaRPr lang="en-US" dirty="0">
              <a:solidFill>
                <a:schemeClr val="bg1"/>
              </a:solidFill>
              <a:latin typeface="Stencil" pitchFamily="82" charset="0"/>
            </a:endParaRPr>
          </a:p>
        </p:txBody>
      </p:sp>
      <p:sp>
        <p:nvSpPr>
          <p:cNvPr id="15" name="TextBox 14"/>
          <p:cNvSpPr txBox="1"/>
          <p:nvPr/>
        </p:nvSpPr>
        <p:spPr>
          <a:xfrm>
            <a:off x="9423340" y="6015477"/>
            <a:ext cx="3530660" cy="580377"/>
          </a:xfrm>
          <a:prstGeom prst="rect">
            <a:avLst/>
          </a:prstGeom>
          <a:noFill/>
        </p:spPr>
        <p:txBody>
          <a:bodyPr wrap="square" lIns="163284" tIns="81642" rIns="163284" bIns="81642" rtlCol="0">
            <a:spAutoFit/>
          </a:bodyPr>
          <a:lstStyle/>
          <a:p>
            <a:pPr algn="ctr"/>
            <a:r>
              <a:rPr lang="en-US" dirty="0" smtClean="0">
                <a:solidFill>
                  <a:schemeClr val="bg1"/>
                </a:solidFill>
                <a:latin typeface="Stencil" pitchFamily="82" charset="0"/>
              </a:rPr>
              <a:t>multiple visits</a:t>
            </a:r>
            <a:endParaRPr lang="en-US" dirty="0">
              <a:solidFill>
                <a:schemeClr val="bg1"/>
              </a:solidFill>
              <a:latin typeface="Stencil" pitchFamily="82" charset="0"/>
            </a:endParaRPr>
          </a:p>
        </p:txBody>
      </p:sp>
      <p:sp>
        <p:nvSpPr>
          <p:cNvPr id="16" name="TextBox 15"/>
          <p:cNvSpPr txBox="1"/>
          <p:nvPr/>
        </p:nvSpPr>
        <p:spPr>
          <a:xfrm>
            <a:off x="13899333" y="6047014"/>
            <a:ext cx="2804794" cy="580377"/>
          </a:xfrm>
          <a:prstGeom prst="rect">
            <a:avLst/>
          </a:prstGeom>
          <a:noFill/>
        </p:spPr>
        <p:txBody>
          <a:bodyPr wrap="none" lIns="163284" tIns="81642" rIns="163284" bIns="81642" rtlCol="0">
            <a:spAutoFit/>
          </a:bodyPr>
          <a:lstStyle/>
          <a:p>
            <a:pPr algn="ctr"/>
            <a:r>
              <a:rPr lang="en-US" dirty="0" err="1" smtClean="0">
                <a:solidFill>
                  <a:schemeClr val="bg1"/>
                </a:solidFill>
                <a:effectLst>
                  <a:outerShdw blurRad="38100" dist="38100" dir="2700000" algn="tl">
                    <a:srgbClr val="000000">
                      <a:alpha val="43137"/>
                    </a:srgbClr>
                  </a:outerShdw>
                </a:effectLst>
                <a:latin typeface="Stencil" pitchFamily="82" charset="0"/>
              </a:rPr>
              <a:t>Demotivating</a:t>
            </a:r>
            <a:endParaRPr lang="en-US" dirty="0">
              <a:solidFill>
                <a:schemeClr val="bg1"/>
              </a:solidFill>
              <a:effectLst>
                <a:outerShdw blurRad="38100" dist="38100" dir="2700000" algn="tl">
                  <a:srgbClr val="000000">
                    <a:alpha val="43137"/>
                  </a:srgbClr>
                </a:outerShdw>
              </a:effectLst>
              <a:latin typeface="Stencil" pitchFamily="8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7018242"/>
            <a:ext cx="11239500" cy="1200329"/>
          </a:xfrm>
          <a:prstGeom prst="rect">
            <a:avLst/>
          </a:prstGeom>
          <a:noFill/>
        </p:spPr>
        <p:txBody>
          <a:bodyPr wrap="square" rtlCol="0">
            <a:spAutoFit/>
          </a:bodyPr>
          <a:lstStyle/>
          <a:p>
            <a:pPr algn="ctr"/>
            <a:r>
              <a:rPr lang="en-US" sz="7200" b="1" dirty="0" smtClean="0"/>
              <a:t>THANK YOU FOR LISTENING!</a:t>
            </a:r>
            <a:endParaRPr lang="en-US" sz="7200" b="1" dirty="0"/>
          </a:p>
        </p:txBody>
      </p:sp>
      <p:sp>
        <p:nvSpPr>
          <p:cNvPr id="3" name="TextBox 2"/>
          <p:cNvSpPr txBox="1"/>
          <p:nvPr/>
        </p:nvSpPr>
        <p:spPr>
          <a:xfrm>
            <a:off x="6218905" y="8069266"/>
            <a:ext cx="5812091" cy="600164"/>
          </a:xfrm>
          <a:prstGeom prst="rect">
            <a:avLst/>
          </a:prstGeom>
          <a:noFill/>
        </p:spPr>
        <p:txBody>
          <a:bodyPr wrap="square" lIns="182880" tIns="91440" rIns="182880" bIns="91440" rtlCol="0">
            <a:spAutoFit/>
          </a:bodyPr>
          <a:lstStyle/>
          <a:p>
            <a:pPr algn="ctr"/>
            <a:r>
              <a:rPr lang="en-US" dirty="0"/>
              <a:t>Time </a:t>
            </a:r>
            <a:r>
              <a:rPr lang="en-US" dirty="0" smtClean="0"/>
              <a:t>for Discussion </a:t>
            </a:r>
            <a:r>
              <a:rPr lang="en-US" dirty="0"/>
              <a:t>&amp; Questions</a:t>
            </a:r>
          </a:p>
        </p:txBody>
      </p:sp>
      <p:sp>
        <p:nvSpPr>
          <p:cNvPr id="4" name="Rectangle 3"/>
          <p:cNvSpPr/>
          <p:nvPr/>
        </p:nvSpPr>
        <p:spPr>
          <a:xfrm>
            <a:off x="2133600" y="9131423"/>
            <a:ext cx="4038600" cy="523220"/>
          </a:xfrm>
          <a:prstGeom prst="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62800" y="9131423"/>
            <a:ext cx="4038600" cy="523220"/>
          </a:xfrm>
          <a:prstGeom prst="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192000" y="9131423"/>
            <a:ext cx="4038600" cy="523220"/>
          </a:xfrm>
          <a:prstGeom prst="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5658" y="9162201"/>
            <a:ext cx="4100763" cy="461665"/>
          </a:xfrm>
          <a:prstGeom prst="rect">
            <a:avLst/>
          </a:prstGeom>
          <a:noFill/>
        </p:spPr>
        <p:txBody>
          <a:bodyPr wrap="square" rtlCol="0">
            <a:spAutoFit/>
          </a:bodyPr>
          <a:lstStyle/>
          <a:p>
            <a:pPr algn="ctr"/>
            <a:r>
              <a:rPr lang="en-US" sz="2400" dirty="0" smtClean="0"/>
              <a:t>www.facebook.com/cscscheme</a:t>
            </a:r>
            <a:endParaRPr lang="en-US" sz="2400" dirty="0"/>
          </a:p>
        </p:txBody>
      </p:sp>
      <p:sp>
        <p:nvSpPr>
          <p:cNvPr id="8" name="TextBox 7"/>
          <p:cNvSpPr txBox="1"/>
          <p:nvPr/>
        </p:nvSpPr>
        <p:spPr>
          <a:xfrm>
            <a:off x="7194884" y="9162201"/>
            <a:ext cx="4018548" cy="461665"/>
          </a:xfrm>
          <a:prstGeom prst="rect">
            <a:avLst/>
          </a:prstGeom>
          <a:noFill/>
        </p:spPr>
        <p:txBody>
          <a:bodyPr wrap="square" rtlCol="0">
            <a:spAutoFit/>
          </a:bodyPr>
          <a:lstStyle/>
          <a:p>
            <a:pPr algn="ctr"/>
            <a:r>
              <a:rPr lang="en-US" sz="2400" dirty="0" smtClean="0"/>
              <a:t>https://twitter.com/CSCegov_</a:t>
            </a:r>
            <a:endParaRPr lang="en-US" sz="2400" dirty="0"/>
          </a:p>
        </p:txBody>
      </p:sp>
      <p:sp>
        <p:nvSpPr>
          <p:cNvPr id="9" name="TextBox 8"/>
          <p:cNvSpPr txBox="1"/>
          <p:nvPr/>
        </p:nvSpPr>
        <p:spPr>
          <a:xfrm>
            <a:off x="12382500" y="9162201"/>
            <a:ext cx="3657600" cy="461665"/>
          </a:xfrm>
          <a:prstGeom prst="rect">
            <a:avLst/>
          </a:prstGeom>
          <a:noFill/>
        </p:spPr>
        <p:txBody>
          <a:bodyPr wrap="square" rtlCol="0">
            <a:spAutoFit/>
          </a:bodyPr>
          <a:lstStyle/>
          <a:p>
            <a:pPr algn="ctr"/>
            <a:r>
              <a:rPr lang="en-US" sz="2400" dirty="0" smtClean="0"/>
              <a:t>www.csc.gov.in</a:t>
            </a:r>
            <a:endParaRPr lang="en-US" sz="2400" dirty="0"/>
          </a:p>
        </p:txBody>
      </p:sp>
      <p:pic>
        <p:nvPicPr>
          <p:cNvPr id="13" name="Picture 12" descr="CSC IDEA BLURB 3 pages.png"/>
          <p:cNvPicPr>
            <a:picLocks noChangeAspect="1"/>
          </p:cNvPicPr>
          <p:nvPr/>
        </p:nvPicPr>
        <p:blipFill>
          <a:blip r:embed="rId2" cstate="print"/>
          <a:srcRect b="5556"/>
          <a:stretch>
            <a:fillRect/>
          </a:stretch>
        </p:blipFill>
        <p:spPr>
          <a:xfrm>
            <a:off x="6521114" y="473242"/>
            <a:ext cx="5173579" cy="6687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333015778"/>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tencil" pitchFamily="82" charset="0"/>
              </a:rPr>
              <a:t>Highlights</a:t>
            </a:r>
            <a:endParaRPr lang="en-US" dirty="0">
              <a:latin typeface="Stencil" pitchFamily="82" charset="0"/>
            </a:endParaRPr>
          </a:p>
        </p:txBody>
      </p:sp>
      <p:sp>
        <p:nvSpPr>
          <p:cNvPr id="3" name="Text Placeholder 2"/>
          <p:cNvSpPr>
            <a:spLocks noGrp="1"/>
          </p:cNvSpPr>
          <p:nvPr>
            <p:ph type="body" sz="quarter" idx="13"/>
          </p:nvPr>
        </p:nvSpPr>
        <p:spPr>
          <a:xfrm>
            <a:off x="1257300" y="1653336"/>
            <a:ext cx="15773400" cy="7418472"/>
          </a:xfrm>
        </p:spPr>
        <p:txBody>
          <a:bodyPr/>
          <a:lstStyle/>
          <a:p>
            <a:pPr>
              <a:buFont typeface="Wingdings" pitchFamily="2" charset="2"/>
              <a:buChar char="ü"/>
            </a:pPr>
            <a:r>
              <a:rPr lang="en-IN" dirty="0" smtClean="0"/>
              <a:t>No. of CSC Rolled out till January, 2016  :  Total – 1,56,217 :  In GP -  1,03631. Rolled out in January, 2016 : 4,071 including 3,420 CSCs in Gram </a:t>
            </a:r>
            <a:r>
              <a:rPr lang="en-IN" dirty="0" err="1" smtClean="0"/>
              <a:t>Panchayats</a:t>
            </a:r>
            <a:r>
              <a:rPr lang="en-IN" dirty="0" smtClean="0"/>
              <a:t>.</a:t>
            </a:r>
            <a:endParaRPr lang="en-US" dirty="0" smtClean="0"/>
          </a:p>
          <a:p>
            <a:pPr>
              <a:buFont typeface="Wingdings" pitchFamily="2" charset="2"/>
              <a:buChar char="ü"/>
            </a:pPr>
            <a:r>
              <a:rPr lang="en-IN" dirty="0" smtClean="0"/>
              <a:t> As on 31 January, 2016, CSCs have been set up in 53 Rural Post Offices.</a:t>
            </a:r>
            <a:endParaRPr lang="en-US" dirty="0" smtClean="0"/>
          </a:p>
          <a:p>
            <a:pPr>
              <a:buFont typeface="Wingdings" pitchFamily="2" charset="2"/>
              <a:buChar char="ü"/>
            </a:pPr>
            <a:r>
              <a:rPr lang="en-IN" dirty="0" smtClean="0"/>
              <a:t> As on 31 January, 2016, estimated No. of GP Connected  - 161,360 and NOFN is connected to 4068 GP, while 482 CSCs are collocated with NOFN connections.</a:t>
            </a:r>
            <a:endParaRPr lang="en-US" dirty="0" smtClean="0"/>
          </a:p>
          <a:p>
            <a:pPr>
              <a:buFont typeface="Wingdings" pitchFamily="2" charset="2"/>
              <a:buChar char="ü"/>
            </a:pPr>
            <a:r>
              <a:rPr lang="en-IN" dirty="0" smtClean="0"/>
              <a:t>April, 2015 – January, 2016, the volume of Transactions has been 888.73 </a:t>
            </a:r>
            <a:r>
              <a:rPr lang="en-IN" dirty="0" err="1" smtClean="0"/>
              <a:t>lakh</a:t>
            </a:r>
            <a:r>
              <a:rPr lang="en-IN" dirty="0" smtClean="0"/>
              <a:t> pan India.</a:t>
            </a:r>
            <a:endParaRPr lang="en-US" dirty="0" smtClean="0"/>
          </a:p>
          <a:p>
            <a:pPr>
              <a:buFont typeface="Wingdings" pitchFamily="2" charset="2"/>
              <a:buChar char="ü"/>
            </a:pPr>
            <a:r>
              <a:rPr lang="en-IN" dirty="0" smtClean="0"/>
              <a:t>April, 2015 to January, 2016, in total 3,26,560 applications have been filed for PAN Card through CSCs.</a:t>
            </a:r>
            <a:endParaRPr lang="en-US" dirty="0" smtClean="0"/>
          </a:p>
          <a:p>
            <a:pPr>
              <a:buFont typeface="Wingdings" pitchFamily="2" charset="2"/>
              <a:buChar char="ü"/>
            </a:pPr>
            <a:r>
              <a:rPr lang="en-IN" dirty="0" smtClean="0"/>
              <a:t>April, 2015 to January, 2016, in total 1,14,146 Application for Indian Passport have been filed through CSC Network.</a:t>
            </a:r>
            <a:endParaRPr lang="en-US" dirty="0" smtClean="0"/>
          </a:p>
          <a:p>
            <a:pPr>
              <a:buFont typeface="Wingdings" pitchFamily="2" charset="2"/>
              <a:buChar char="ü"/>
            </a:pPr>
            <a:r>
              <a:rPr lang="en-IN" dirty="0" smtClean="0"/>
              <a:t>During January, 2016, a total of 14,330 Permanent </a:t>
            </a:r>
            <a:r>
              <a:rPr lang="en-IN" dirty="0" err="1" smtClean="0"/>
              <a:t>Enrollment</a:t>
            </a:r>
            <a:r>
              <a:rPr lang="en-IN" dirty="0" smtClean="0"/>
              <a:t> Centres delivered </a:t>
            </a:r>
            <a:r>
              <a:rPr lang="en-IN" dirty="0" err="1" smtClean="0"/>
              <a:t>Aadhaar</a:t>
            </a:r>
            <a:r>
              <a:rPr lang="en-IN" dirty="0" smtClean="0"/>
              <a:t> Services. April, 2015 to January, 2016 in total 550 </a:t>
            </a:r>
            <a:r>
              <a:rPr lang="en-IN" dirty="0" err="1" smtClean="0"/>
              <a:t>lakh</a:t>
            </a:r>
            <a:r>
              <a:rPr lang="en-IN" dirty="0" smtClean="0"/>
              <a:t> </a:t>
            </a:r>
            <a:r>
              <a:rPr lang="en-IN" dirty="0" err="1" smtClean="0"/>
              <a:t>Enrollment</a:t>
            </a:r>
            <a:r>
              <a:rPr lang="en-IN" dirty="0" smtClean="0"/>
              <a:t> for </a:t>
            </a:r>
            <a:r>
              <a:rPr lang="en-IN" dirty="0" err="1" smtClean="0"/>
              <a:t>Aadhaar</a:t>
            </a:r>
            <a:r>
              <a:rPr lang="en-IN" dirty="0" smtClean="0"/>
              <a:t> Numbers have happened through CSC Network. </a:t>
            </a:r>
            <a:endParaRPr lang="en-US" dirty="0" smtClean="0"/>
          </a:p>
          <a:p>
            <a:pPr>
              <a:buFont typeface="Wingdings" pitchFamily="2" charset="2"/>
              <a:buChar char="ü"/>
            </a:pPr>
            <a:r>
              <a:rPr lang="en-IN" dirty="0" smtClean="0"/>
              <a:t>April, 2015 to January, 2016, in total 525 </a:t>
            </a:r>
            <a:r>
              <a:rPr lang="en-IN" dirty="0" err="1" smtClean="0"/>
              <a:t>lakh</a:t>
            </a:r>
            <a:r>
              <a:rPr lang="en-IN" dirty="0" smtClean="0"/>
              <a:t> </a:t>
            </a:r>
            <a:r>
              <a:rPr lang="en-IN" dirty="0" err="1" smtClean="0"/>
              <a:t>Aadhaar</a:t>
            </a:r>
            <a:r>
              <a:rPr lang="en-IN" dirty="0" smtClean="0"/>
              <a:t> Numbers have been generated through CSC Network.</a:t>
            </a:r>
            <a:endParaRPr lang="en-US" dirty="0" smtClean="0"/>
          </a:p>
          <a:p>
            <a:pPr>
              <a:buFont typeface="Wingdings" pitchFamily="2" charset="2"/>
              <a:buChar char="ü"/>
            </a:pPr>
            <a:r>
              <a:rPr lang="en-IN" dirty="0" smtClean="0"/>
              <a:t>122.66 </a:t>
            </a:r>
            <a:r>
              <a:rPr lang="en-IN" dirty="0" err="1" smtClean="0"/>
              <a:t>lakh</a:t>
            </a:r>
            <a:r>
              <a:rPr lang="en-IN" dirty="0" smtClean="0"/>
              <a:t> E-KYC have been done during April, 2015 to January, 2016 through CSC Network. </a:t>
            </a:r>
            <a:endParaRPr lang="en-US" dirty="0" smtClean="0"/>
          </a:p>
          <a:p>
            <a:pPr>
              <a:buFont typeface="Wingdings" pitchFamily="2" charset="2"/>
              <a:buChar char="ü"/>
            </a:pPr>
            <a:r>
              <a:rPr lang="en-IN" dirty="0" smtClean="0"/>
              <a:t>April, 2015 to January, 2016 in total 1006.80 </a:t>
            </a:r>
            <a:r>
              <a:rPr lang="en-IN" dirty="0" err="1" smtClean="0"/>
              <a:t>lakh</a:t>
            </a:r>
            <a:r>
              <a:rPr lang="en-IN" dirty="0" smtClean="0"/>
              <a:t> Authentication have been done through CSC Network.</a:t>
            </a:r>
          </a:p>
          <a:p>
            <a:pPr>
              <a:buFont typeface="Wingdings" pitchFamily="2" charset="2"/>
              <a:buChar char="ü"/>
            </a:pPr>
            <a:r>
              <a:rPr lang="en-IN" dirty="0" smtClean="0"/>
              <a:t>April, 2015 to January, 2016, in total around 22.21 </a:t>
            </a:r>
            <a:r>
              <a:rPr lang="en-IN" dirty="0" err="1" smtClean="0"/>
              <a:t>lakh</a:t>
            </a:r>
            <a:r>
              <a:rPr lang="en-IN" dirty="0" smtClean="0"/>
              <a:t> </a:t>
            </a:r>
            <a:r>
              <a:rPr lang="en-IN" dirty="0" err="1" smtClean="0"/>
              <a:t>Aadhaar</a:t>
            </a:r>
            <a:r>
              <a:rPr lang="en-IN" dirty="0" smtClean="0"/>
              <a:t> PVC Cards have been printed through CSC Network pan India.</a:t>
            </a:r>
          </a:p>
          <a:p>
            <a:pPr>
              <a:buFont typeface="Wingdings" pitchFamily="2" charset="2"/>
              <a:buChar char="ü"/>
            </a:pPr>
            <a:endParaRPr lang="en-US" dirty="0" smtClean="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257300" y="1725525"/>
            <a:ext cx="15773400" cy="7274094"/>
          </a:xfrm>
        </p:spPr>
        <p:txBody>
          <a:bodyPr/>
          <a:lstStyle/>
          <a:p>
            <a:pPr>
              <a:buFont typeface="Wingdings" pitchFamily="2" charset="2"/>
              <a:buChar char="ü"/>
            </a:pPr>
            <a:r>
              <a:rPr lang="en-IN" dirty="0" smtClean="0"/>
              <a:t>As on 31 January, 2016 in total 28,111 BCAs are approved pan </a:t>
            </a:r>
            <a:r>
              <a:rPr lang="en-IN" dirty="0" err="1" smtClean="0"/>
              <a:t>India,during</a:t>
            </a:r>
            <a:r>
              <a:rPr lang="en-IN" dirty="0" smtClean="0"/>
              <a:t> the period from April, 2015 to January, 2016 VLEs have earned total commission of Rs 4282.35  </a:t>
            </a:r>
            <a:r>
              <a:rPr lang="en-IN" dirty="0" err="1" smtClean="0"/>
              <a:t>lakh</a:t>
            </a:r>
            <a:r>
              <a:rPr lang="en-IN" dirty="0" smtClean="0"/>
              <a:t> from BC Points.</a:t>
            </a:r>
            <a:endParaRPr lang="en-US" dirty="0" smtClean="0"/>
          </a:p>
          <a:p>
            <a:pPr>
              <a:buFont typeface="Wingdings" pitchFamily="2" charset="2"/>
              <a:buChar char="ü"/>
            </a:pPr>
            <a:r>
              <a:rPr lang="en-IN" dirty="0" smtClean="0"/>
              <a:t>Authorised VLEs have collected Life Insurance Premium worth Rs 80.39 </a:t>
            </a:r>
            <a:r>
              <a:rPr lang="en-IN" dirty="0" err="1" smtClean="0"/>
              <a:t>lakh</a:t>
            </a:r>
            <a:r>
              <a:rPr lang="en-IN" dirty="0" smtClean="0"/>
              <a:t> for new Policies, while a sum of Rs 613.02 </a:t>
            </a:r>
            <a:r>
              <a:rPr lang="en-IN" dirty="0" err="1" smtClean="0"/>
              <a:t>lakh</a:t>
            </a:r>
            <a:r>
              <a:rPr lang="en-IN" dirty="0" smtClean="0"/>
              <a:t> has been collected by the authorised VLEs as General Insurance Premium till January, 2016.</a:t>
            </a:r>
            <a:endParaRPr lang="en-US" dirty="0" smtClean="0"/>
          </a:p>
          <a:p>
            <a:pPr>
              <a:buFont typeface="Wingdings" pitchFamily="2" charset="2"/>
              <a:buChar char="ü"/>
            </a:pPr>
            <a:r>
              <a:rPr lang="en-IN" dirty="0" smtClean="0"/>
              <a:t>RAP Registration as on 31 January, 2016 – 9532 RAP licences were issued to VLEs.</a:t>
            </a:r>
            <a:endParaRPr lang="en-US" dirty="0" smtClean="0"/>
          </a:p>
          <a:p>
            <a:pPr>
              <a:buFont typeface="Wingdings" pitchFamily="2" charset="2"/>
              <a:buChar char="ü"/>
            </a:pPr>
            <a:r>
              <a:rPr lang="en-IN" dirty="0" smtClean="0"/>
              <a:t>Till January, 2016 a total of 17,847 VLEs have collected Renewal Insurance Premium of around Rs 18,118.65 </a:t>
            </a:r>
            <a:r>
              <a:rPr lang="en-IN" dirty="0" err="1" smtClean="0"/>
              <a:t>lakh</a:t>
            </a:r>
            <a:r>
              <a:rPr lang="en-IN" dirty="0" smtClean="0"/>
              <a:t> from 5,89,742 customers.</a:t>
            </a:r>
            <a:endParaRPr lang="en-US" dirty="0" smtClean="0"/>
          </a:p>
          <a:p>
            <a:pPr>
              <a:buFont typeface="Wingdings" pitchFamily="2" charset="2"/>
              <a:buChar char="ü"/>
            </a:pPr>
            <a:r>
              <a:rPr lang="en-IN" dirty="0" smtClean="0"/>
              <a:t>In January, 2016, a total of 6.65 </a:t>
            </a:r>
            <a:r>
              <a:rPr lang="en-IN" dirty="0" err="1" smtClean="0"/>
              <a:t>lakh</a:t>
            </a:r>
            <a:r>
              <a:rPr lang="en-IN" dirty="0" smtClean="0"/>
              <a:t> persons have registered under NDLM through CSCs, while in total 43.61 </a:t>
            </a:r>
            <a:r>
              <a:rPr lang="en-IN" dirty="0" err="1" smtClean="0"/>
              <a:t>lakh</a:t>
            </a:r>
            <a:r>
              <a:rPr lang="en-IN" dirty="0" smtClean="0"/>
              <a:t> persons have been registered under this Programme till January, 2016. April, 2015 to January, 2016, in total 31.05 </a:t>
            </a:r>
            <a:r>
              <a:rPr lang="en-IN" dirty="0" err="1" smtClean="0"/>
              <a:t>lakh</a:t>
            </a:r>
            <a:r>
              <a:rPr lang="en-IN" dirty="0" smtClean="0"/>
              <a:t> persons have been trained under this Programme. </a:t>
            </a:r>
          </a:p>
          <a:p>
            <a:pPr>
              <a:buFont typeface="Wingdings" pitchFamily="2" charset="2"/>
              <a:buChar char="ü"/>
            </a:pPr>
            <a:r>
              <a:rPr lang="en-IN" dirty="0" smtClean="0"/>
              <a:t>A total of 10.96 </a:t>
            </a:r>
            <a:r>
              <a:rPr lang="en-IN" dirty="0" err="1" smtClean="0"/>
              <a:t>lakh</a:t>
            </a:r>
            <a:r>
              <a:rPr lang="en-IN" dirty="0" smtClean="0"/>
              <a:t> persons have been certified by NIELIT.</a:t>
            </a:r>
            <a:endParaRPr lang="en-US" dirty="0" smtClean="0"/>
          </a:p>
          <a:p>
            <a:pPr>
              <a:buFont typeface="Wingdings" pitchFamily="2" charset="2"/>
              <a:buChar char="ü"/>
            </a:pPr>
            <a:r>
              <a:rPr lang="en-IN" dirty="0" smtClean="0"/>
              <a:t>A total of 1,04,589 </a:t>
            </a:r>
            <a:r>
              <a:rPr lang="en-IN" dirty="0" err="1" smtClean="0"/>
              <a:t>Madrassa</a:t>
            </a:r>
            <a:r>
              <a:rPr lang="en-IN" dirty="0" smtClean="0"/>
              <a:t> students have been registered for training under </a:t>
            </a:r>
            <a:r>
              <a:rPr lang="en-IN" dirty="0" err="1" smtClean="0"/>
              <a:t>CyberGram</a:t>
            </a:r>
            <a:r>
              <a:rPr lang="en-IN" dirty="0" smtClean="0"/>
              <a:t> </a:t>
            </a:r>
            <a:r>
              <a:rPr lang="en-IN" dirty="0" err="1" smtClean="0"/>
              <a:t>Yojana</a:t>
            </a:r>
            <a:endParaRPr lang="en-US" dirty="0" smtClean="0"/>
          </a:p>
          <a:p>
            <a:pPr>
              <a:buFont typeface="Wingdings" pitchFamily="2" charset="2"/>
              <a:buChar char="ü"/>
            </a:pPr>
            <a:r>
              <a:rPr lang="en-IN" dirty="0" smtClean="0"/>
              <a:t>April, 2015 – January, 2016, in total 12,46,135 EPICs were printed through the same window.</a:t>
            </a:r>
            <a:endParaRPr lang="en-US" dirty="0" smtClean="0"/>
          </a:p>
          <a:p>
            <a:pPr>
              <a:buFont typeface="Wingdings" pitchFamily="2" charset="2"/>
              <a:buChar char="ü"/>
            </a:pPr>
            <a:r>
              <a:rPr lang="en-IN" dirty="0" smtClean="0"/>
              <a:t>As on 31 January, 2016, a total of 8,291 VLEs have been providing IRCTC services. During January, 2016, a total of 37,641 transactions for Railway Reservation have been done, while during April, 2015 to January, 2016 in total 2,76,457 transactions for railway reservation have been done by CSCs.</a:t>
            </a:r>
            <a:endParaRPr lang="en-US" dirty="0" smtClean="0"/>
          </a:p>
          <a:p>
            <a:pPr>
              <a:buFont typeface="Wingdings" pitchFamily="2" charset="2"/>
              <a:buChar char="ü"/>
            </a:pPr>
            <a:endParaRPr lang="en-US" dirty="0" smtClean="0"/>
          </a:p>
          <a:p>
            <a:endParaRPr lang="en-US" dirty="0" smtClean="0"/>
          </a:p>
          <a:p>
            <a:endParaRPr lang="en-US" dirty="0"/>
          </a:p>
        </p:txBody>
      </p:sp>
      <p:sp>
        <p:nvSpPr>
          <p:cNvPr id="8" name="Title 1"/>
          <p:cNvSpPr>
            <a:spLocks noGrp="1"/>
          </p:cNvSpPr>
          <p:nvPr>
            <p:ph type="title"/>
          </p:nvPr>
        </p:nvSpPr>
        <p:spPr>
          <a:xfrm>
            <a:off x="1219200" y="376239"/>
            <a:ext cx="15773400" cy="842961"/>
          </a:xfrm>
        </p:spPr>
        <p:txBody>
          <a:bodyPr/>
          <a:lstStyle/>
          <a:p>
            <a:r>
              <a:rPr lang="en-US" dirty="0" smtClean="0">
                <a:latin typeface="Stencil" pitchFamily="82" charset="0"/>
              </a:rPr>
              <a:t>Highlights</a:t>
            </a:r>
            <a:endParaRPr lang="en-US" dirty="0">
              <a:latin typeface="Stencil" pitchFamily="8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8288000" cy="9622971"/>
          </a:xfrm>
          <a:prstGeom prst="rect">
            <a:avLst/>
          </a:prstGeom>
          <a:solidFill>
            <a:srgbClr val="2D3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483966" y="438491"/>
            <a:ext cx="4038600" cy="11508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434743" y="2146262"/>
            <a:ext cx="4038600" cy="14842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 y="0"/>
            <a:ext cx="6431433" cy="5019040"/>
          </a:xfrm>
          <a:custGeom>
            <a:avLst/>
            <a:gdLst>
              <a:gd name="connsiteX0" fmla="*/ 0 w 5181600"/>
              <a:gd name="connsiteY0" fmla="*/ 0 h 4043680"/>
              <a:gd name="connsiteX1" fmla="*/ 4937941 w 5181600"/>
              <a:gd name="connsiteY1" fmla="*/ 0 h 4043680"/>
              <a:gd name="connsiteX2" fmla="*/ 4954848 w 5181600"/>
              <a:gd name="connsiteY2" fmla="*/ 35096 h 4043680"/>
              <a:gd name="connsiteX3" fmla="*/ 5181600 w 5181600"/>
              <a:gd name="connsiteY3" fmla="*/ 1158240 h 4043680"/>
              <a:gd name="connsiteX4" fmla="*/ 2296160 w 5181600"/>
              <a:gd name="connsiteY4" fmla="*/ 4043680 h 4043680"/>
              <a:gd name="connsiteX5" fmla="*/ 69614 w 5181600"/>
              <a:gd name="connsiteY5" fmla="*/ 2993648 h 4043680"/>
              <a:gd name="connsiteX6" fmla="*/ 0 w 5181600"/>
              <a:gd name="connsiteY6" fmla="*/ 2900555 h 4043680"/>
              <a:gd name="connsiteX7" fmla="*/ 0 w 5181600"/>
              <a:gd name="connsiteY7" fmla="*/ 0 h 404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600" h="4043680">
                <a:moveTo>
                  <a:pt x="0" y="0"/>
                </a:moveTo>
                <a:lnTo>
                  <a:pt x="4937941" y="0"/>
                </a:lnTo>
                <a:lnTo>
                  <a:pt x="4954848" y="35096"/>
                </a:lnTo>
                <a:cubicBezTo>
                  <a:pt x="5100859" y="380306"/>
                  <a:pt x="5181600" y="759844"/>
                  <a:pt x="5181600" y="1158240"/>
                </a:cubicBezTo>
                <a:cubicBezTo>
                  <a:pt x="5181600" y="2751825"/>
                  <a:pt x="3889745" y="4043680"/>
                  <a:pt x="2296160" y="4043680"/>
                </a:cubicBezTo>
                <a:cubicBezTo>
                  <a:pt x="1399769" y="4043680"/>
                  <a:pt x="598846" y="3634929"/>
                  <a:pt x="69614" y="2993648"/>
                </a:cubicBezTo>
                <a:lnTo>
                  <a:pt x="0" y="2900555"/>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rgbClr val="FFFFFF"/>
                </a:solidFill>
                <a:latin typeface="Stencil" pitchFamily="82" charset="0"/>
              </a:rPr>
              <a:t>People wanted more from the chosen government</a:t>
            </a:r>
            <a:endParaRPr lang="en-US" sz="4800" b="1" dirty="0">
              <a:solidFill>
                <a:srgbClr val="FFFFFF"/>
              </a:solidFill>
              <a:latin typeface="Stencil" pitchFamily="82" charset="0"/>
            </a:endParaRPr>
          </a:p>
        </p:txBody>
      </p:sp>
      <p:sp>
        <p:nvSpPr>
          <p:cNvPr id="6" name="Freeform 5"/>
          <p:cNvSpPr/>
          <p:nvPr/>
        </p:nvSpPr>
        <p:spPr>
          <a:xfrm>
            <a:off x="12537440" y="4640610"/>
            <a:ext cx="5750560" cy="5646390"/>
          </a:xfrm>
          <a:custGeom>
            <a:avLst/>
            <a:gdLst>
              <a:gd name="connsiteX0" fmla="*/ 3342640 w 5750560"/>
              <a:gd name="connsiteY0" fmla="*/ 0 h 5646390"/>
              <a:gd name="connsiteX1" fmla="*/ 5706243 w 5750560"/>
              <a:gd name="connsiteY1" fmla="*/ 979037 h 5646390"/>
              <a:gd name="connsiteX2" fmla="*/ 5750560 w 5750560"/>
              <a:gd name="connsiteY2" fmla="*/ 1027798 h 5646390"/>
              <a:gd name="connsiteX3" fmla="*/ 5750560 w 5750560"/>
              <a:gd name="connsiteY3" fmla="*/ 5646390 h 5646390"/>
              <a:gd name="connsiteX4" fmla="*/ 924639 w 5750560"/>
              <a:gd name="connsiteY4" fmla="*/ 5646390 h 5646390"/>
              <a:gd name="connsiteX5" fmla="*/ 763297 w 5750560"/>
              <a:gd name="connsiteY5" fmla="*/ 5468869 h 5646390"/>
              <a:gd name="connsiteX6" fmla="*/ 0 w 5750560"/>
              <a:gd name="connsiteY6" fmla="*/ 3342640 h 5646390"/>
              <a:gd name="connsiteX7" fmla="*/ 3342640 w 5750560"/>
              <a:gd name="connsiteY7" fmla="*/ 0 h 564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0560" h="5646390">
                <a:moveTo>
                  <a:pt x="3342640" y="0"/>
                </a:moveTo>
                <a:cubicBezTo>
                  <a:pt x="4265684" y="0"/>
                  <a:pt x="5101344" y="374138"/>
                  <a:pt x="5706243" y="979037"/>
                </a:cubicBezTo>
                <a:lnTo>
                  <a:pt x="5750560" y="1027798"/>
                </a:lnTo>
                <a:lnTo>
                  <a:pt x="5750560" y="5646390"/>
                </a:lnTo>
                <a:lnTo>
                  <a:pt x="924639" y="5646390"/>
                </a:lnTo>
                <a:lnTo>
                  <a:pt x="763297" y="5468869"/>
                </a:lnTo>
                <a:cubicBezTo>
                  <a:pt x="286449" y="4891064"/>
                  <a:pt x="0" y="4150304"/>
                  <a:pt x="0" y="3342640"/>
                </a:cubicBezTo>
                <a:cubicBezTo>
                  <a:pt x="0" y="1496551"/>
                  <a:pt x="1496551" y="0"/>
                  <a:pt x="33426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23694" y="8463860"/>
            <a:ext cx="4038600" cy="11373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20406720">
            <a:off x="3788974" y="6710355"/>
            <a:ext cx="2455803" cy="508000"/>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7087200"/>
            <a:ext cx="1392710" cy="573440"/>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68755" y="5075813"/>
            <a:ext cx="3935731" cy="3864987"/>
          </a:xfrm>
          <a:prstGeom prst="ellipse">
            <a:avLst/>
          </a:prstGeom>
          <a:solidFill>
            <a:schemeClr val="bg1">
              <a:lumMod val="75000"/>
            </a:schemeClr>
          </a:solidFill>
          <a:ln w="158750">
            <a:solidFill>
              <a:schemeClr val="bg1"/>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95063" y="7451222"/>
            <a:ext cx="4038600" cy="14842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263978">
            <a:off x="8795829" y="5208297"/>
            <a:ext cx="2455803" cy="508000"/>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7117" y="4005416"/>
            <a:ext cx="3703861" cy="3825404"/>
          </a:xfrm>
          <a:prstGeom prst="ellipse">
            <a:avLst/>
          </a:prstGeom>
          <a:solidFill>
            <a:schemeClr val="bg1">
              <a:lumMod val="75000"/>
            </a:schemeClr>
          </a:solidFill>
          <a:ln w="158750">
            <a:solidFill>
              <a:schemeClr val="bg1"/>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9607882">
            <a:off x="13032587" y="3290855"/>
            <a:ext cx="2455803" cy="508000"/>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313690" y="3134360"/>
            <a:ext cx="3757986" cy="3774518"/>
          </a:xfrm>
          <a:prstGeom prst="ellipse">
            <a:avLst/>
          </a:prstGeom>
          <a:solidFill>
            <a:schemeClr val="bg1">
              <a:lumMod val="75000"/>
            </a:schemeClr>
          </a:solidFill>
          <a:ln w="158750">
            <a:solidFill>
              <a:schemeClr val="bg1"/>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806494" y="729836"/>
            <a:ext cx="1502805" cy="559598"/>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099415" y="515649"/>
            <a:ext cx="3721225" cy="3771691"/>
          </a:xfrm>
          <a:prstGeom prst="ellipse">
            <a:avLst/>
          </a:prstGeom>
          <a:solidFill>
            <a:schemeClr val="bg1">
              <a:lumMod val="75000"/>
            </a:schemeClr>
          </a:solidFill>
          <a:ln w="158750">
            <a:solidFill>
              <a:schemeClr val="bg1"/>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444028" y="7671910"/>
            <a:ext cx="856635" cy="841237"/>
          </a:xfrm>
          <a:prstGeom prst="ellipse">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01</a:t>
            </a:r>
            <a:endParaRPr lang="en-US" sz="2400" dirty="0">
              <a:solidFill>
                <a:schemeClr val="tx1"/>
              </a:solidFill>
            </a:endParaRPr>
          </a:p>
        </p:txBody>
      </p:sp>
      <p:sp>
        <p:nvSpPr>
          <p:cNvPr id="19" name="Oval 18"/>
          <p:cNvSpPr/>
          <p:nvPr/>
        </p:nvSpPr>
        <p:spPr>
          <a:xfrm>
            <a:off x="9333777" y="6458619"/>
            <a:ext cx="806167" cy="832621"/>
          </a:xfrm>
          <a:prstGeom prst="ellipse">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02</a:t>
            </a:r>
            <a:endParaRPr lang="en-US" sz="2400" dirty="0">
              <a:solidFill>
                <a:schemeClr val="tx1"/>
              </a:solidFill>
            </a:endParaRPr>
          </a:p>
        </p:txBody>
      </p:sp>
      <p:sp>
        <p:nvSpPr>
          <p:cNvPr id="20" name="Oval 19"/>
          <p:cNvSpPr/>
          <p:nvPr/>
        </p:nvSpPr>
        <p:spPr>
          <a:xfrm>
            <a:off x="12393409" y="2448024"/>
            <a:ext cx="817947" cy="821546"/>
          </a:xfrm>
          <a:prstGeom prst="ellipse">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03</a:t>
            </a:r>
            <a:endParaRPr lang="en-US" sz="2400" dirty="0">
              <a:solidFill>
                <a:schemeClr val="tx1"/>
              </a:solidFill>
            </a:endParaRPr>
          </a:p>
        </p:txBody>
      </p:sp>
      <p:sp>
        <p:nvSpPr>
          <p:cNvPr id="21" name="Oval 20"/>
          <p:cNvSpPr/>
          <p:nvPr/>
        </p:nvSpPr>
        <p:spPr>
          <a:xfrm>
            <a:off x="14483541" y="274269"/>
            <a:ext cx="809946" cy="820930"/>
          </a:xfrm>
          <a:prstGeom prst="ellipse">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04</a:t>
            </a:r>
            <a:endParaRPr lang="en-US" sz="2400" dirty="0">
              <a:solidFill>
                <a:schemeClr val="tx1"/>
              </a:solidFill>
            </a:endParaRPr>
          </a:p>
        </p:txBody>
      </p:sp>
      <p:sp>
        <p:nvSpPr>
          <p:cNvPr id="23" name="TextBox 22"/>
          <p:cNvSpPr txBox="1"/>
          <p:nvPr/>
        </p:nvSpPr>
        <p:spPr>
          <a:xfrm>
            <a:off x="3706717" y="8638027"/>
            <a:ext cx="3505200" cy="1046440"/>
          </a:xfrm>
          <a:prstGeom prst="rect">
            <a:avLst/>
          </a:prstGeom>
          <a:noFill/>
        </p:spPr>
        <p:txBody>
          <a:bodyPr wrap="square" lIns="182880" tIns="91440" rIns="182880" bIns="91440" rtlCol="0">
            <a:spAutoFit/>
          </a:bodyPr>
          <a:lstStyle/>
          <a:p>
            <a:r>
              <a:rPr lang="en-US" sz="2800" b="1" dirty="0" smtClean="0">
                <a:solidFill>
                  <a:srgbClr val="FFFFFF"/>
                </a:solidFill>
                <a:latin typeface="Stencil" pitchFamily="82" charset="0"/>
              </a:rPr>
              <a:t>Anti corruption movement</a:t>
            </a:r>
            <a:endParaRPr lang="en-US" sz="2800" b="1" dirty="0">
              <a:solidFill>
                <a:srgbClr val="FFFFFF"/>
              </a:solidFill>
              <a:latin typeface="Stencil" pitchFamily="82" charset="0"/>
            </a:endParaRPr>
          </a:p>
        </p:txBody>
      </p:sp>
      <p:sp>
        <p:nvSpPr>
          <p:cNvPr id="25" name="TextBox 24"/>
          <p:cNvSpPr txBox="1"/>
          <p:nvPr/>
        </p:nvSpPr>
        <p:spPr>
          <a:xfrm>
            <a:off x="8390530" y="7710647"/>
            <a:ext cx="3505200" cy="1046440"/>
          </a:xfrm>
          <a:prstGeom prst="rect">
            <a:avLst/>
          </a:prstGeom>
          <a:noFill/>
        </p:spPr>
        <p:txBody>
          <a:bodyPr wrap="square" lIns="182880" tIns="91440" rIns="182880" bIns="91440" rtlCol="0">
            <a:spAutoFit/>
          </a:bodyPr>
          <a:lstStyle/>
          <a:p>
            <a:r>
              <a:rPr lang="en-US" sz="2800" b="1" dirty="0" smtClean="0">
                <a:solidFill>
                  <a:srgbClr val="FFFFFF"/>
                </a:solidFill>
                <a:latin typeface="Stencil" pitchFamily="82" charset="0"/>
              </a:rPr>
              <a:t>Campaigns and Movements</a:t>
            </a:r>
            <a:endParaRPr lang="en-US" sz="2800" b="1" dirty="0">
              <a:solidFill>
                <a:srgbClr val="FFFFFF"/>
              </a:solidFill>
              <a:latin typeface="Stencil" pitchFamily="82" charset="0"/>
            </a:endParaRPr>
          </a:p>
        </p:txBody>
      </p:sp>
      <p:sp>
        <p:nvSpPr>
          <p:cNvPr id="27" name="TextBox 26"/>
          <p:cNvSpPr txBox="1"/>
          <p:nvPr/>
        </p:nvSpPr>
        <p:spPr>
          <a:xfrm>
            <a:off x="7482562" y="2191341"/>
            <a:ext cx="3947438" cy="1477328"/>
          </a:xfrm>
          <a:prstGeom prst="rect">
            <a:avLst/>
          </a:prstGeom>
          <a:noFill/>
        </p:spPr>
        <p:txBody>
          <a:bodyPr wrap="square" lIns="182880" tIns="91440" rIns="182880" bIns="91440" rtlCol="0">
            <a:spAutoFit/>
          </a:bodyPr>
          <a:lstStyle/>
          <a:p>
            <a:r>
              <a:rPr lang="en-US" sz="2800" b="1" dirty="0" smtClean="0">
                <a:solidFill>
                  <a:srgbClr val="FFFFFF"/>
                </a:solidFill>
                <a:latin typeface="Stencil" pitchFamily="82" charset="0"/>
              </a:rPr>
              <a:t>Criticism that the </a:t>
            </a:r>
            <a:r>
              <a:rPr lang="en-US" sz="2800" b="1" dirty="0" err="1" smtClean="0">
                <a:solidFill>
                  <a:srgbClr val="FFFFFF"/>
                </a:solidFill>
                <a:latin typeface="Stencil" pitchFamily="82" charset="0"/>
              </a:rPr>
              <a:t>Govt</a:t>
            </a:r>
            <a:r>
              <a:rPr lang="en-US" sz="2800" b="1" dirty="0" smtClean="0">
                <a:solidFill>
                  <a:srgbClr val="FFFFFF"/>
                </a:solidFill>
                <a:latin typeface="Stencil" pitchFamily="82" charset="0"/>
              </a:rPr>
              <a:t> is working on utopian concepts</a:t>
            </a:r>
            <a:endParaRPr lang="en-US" sz="2800" b="1" dirty="0">
              <a:solidFill>
                <a:srgbClr val="FFFFFF"/>
              </a:solidFill>
              <a:latin typeface="Stencil" pitchFamily="82" charset="0"/>
            </a:endParaRPr>
          </a:p>
        </p:txBody>
      </p:sp>
      <p:sp>
        <p:nvSpPr>
          <p:cNvPr id="29" name="TextBox 28"/>
          <p:cNvSpPr txBox="1"/>
          <p:nvPr/>
        </p:nvSpPr>
        <p:spPr>
          <a:xfrm>
            <a:off x="10519619" y="509628"/>
            <a:ext cx="3505200" cy="1046440"/>
          </a:xfrm>
          <a:prstGeom prst="rect">
            <a:avLst/>
          </a:prstGeom>
          <a:noFill/>
        </p:spPr>
        <p:txBody>
          <a:bodyPr wrap="square" lIns="182880" tIns="91440" rIns="182880" bIns="91440" rtlCol="0">
            <a:spAutoFit/>
          </a:bodyPr>
          <a:lstStyle/>
          <a:p>
            <a:pPr algn="ctr"/>
            <a:r>
              <a:rPr lang="en-US" sz="2800" b="1" dirty="0" smtClean="0">
                <a:solidFill>
                  <a:srgbClr val="FFFFFF"/>
                </a:solidFill>
                <a:latin typeface="Stencil" pitchFamily="82" charset="0"/>
              </a:rPr>
              <a:t>The Rising Demand</a:t>
            </a:r>
            <a:endParaRPr lang="en-US" sz="2800" b="1" dirty="0">
              <a:solidFill>
                <a:srgbClr val="FFFFFF"/>
              </a:solidFill>
              <a:latin typeface="Stencil" pitchFamily="82" charset="0"/>
            </a:endParaRPr>
          </a:p>
        </p:txBody>
      </p:sp>
      <p:sp>
        <p:nvSpPr>
          <p:cNvPr id="31" name="TextBox 30"/>
          <p:cNvSpPr txBox="1"/>
          <p:nvPr/>
        </p:nvSpPr>
        <p:spPr>
          <a:xfrm>
            <a:off x="13569486" y="5472146"/>
            <a:ext cx="4175684" cy="4401205"/>
          </a:xfrm>
          <a:prstGeom prst="rect">
            <a:avLst/>
          </a:prstGeom>
          <a:noFill/>
        </p:spPr>
        <p:txBody>
          <a:bodyPr wrap="square" rtlCol="0">
            <a:spAutoFit/>
          </a:bodyPr>
          <a:lstStyle/>
          <a:p>
            <a:pPr algn="ctr"/>
            <a:r>
              <a:rPr lang="en-US" sz="4000" dirty="0" smtClean="0">
                <a:solidFill>
                  <a:srgbClr val="FFFFFF"/>
                </a:solidFill>
                <a:latin typeface="Stencil" pitchFamily="82" charset="0"/>
              </a:rPr>
              <a:t>Wants</a:t>
            </a:r>
            <a:r>
              <a:rPr lang="en-US" sz="4000" dirty="0" smtClean="0">
                <a:solidFill>
                  <a:srgbClr val="FFFFFF"/>
                </a:solidFill>
              </a:rPr>
              <a:t> transformed into </a:t>
            </a:r>
            <a:r>
              <a:rPr lang="en-US" sz="4000" dirty="0" smtClean="0">
                <a:solidFill>
                  <a:srgbClr val="FFFFFF"/>
                </a:solidFill>
                <a:latin typeface="Stencil" pitchFamily="82" charset="0"/>
              </a:rPr>
              <a:t>Needs</a:t>
            </a:r>
            <a:r>
              <a:rPr lang="en-US" sz="4000" dirty="0" smtClean="0">
                <a:solidFill>
                  <a:srgbClr val="FFFFFF"/>
                </a:solidFill>
              </a:rPr>
              <a:t> exposed in the form of </a:t>
            </a:r>
            <a:r>
              <a:rPr lang="en-US" sz="4000" dirty="0" smtClean="0">
                <a:solidFill>
                  <a:srgbClr val="FFFFFF"/>
                </a:solidFill>
                <a:latin typeface="Stencil" pitchFamily="82" charset="0"/>
              </a:rPr>
              <a:t>Cries</a:t>
            </a:r>
            <a:r>
              <a:rPr lang="en-US" sz="4000" dirty="0" smtClean="0">
                <a:solidFill>
                  <a:srgbClr val="FFFFFF"/>
                </a:solidFill>
              </a:rPr>
              <a:t> began </a:t>
            </a:r>
            <a:r>
              <a:rPr lang="en-US" sz="4000" dirty="0" smtClean="0">
                <a:solidFill>
                  <a:srgbClr val="FFFFFF"/>
                </a:solidFill>
                <a:latin typeface="Stencil" pitchFamily="82" charset="0"/>
              </a:rPr>
              <a:t>echoing</a:t>
            </a:r>
            <a:r>
              <a:rPr lang="en-US" sz="4000" dirty="0" smtClean="0">
                <a:solidFill>
                  <a:srgbClr val="FFFFFF"/>
                </a:solidFill>
              </a:rPr>
              <a:t> finally </a:t>
            </a:r>
            <a:r>
              <a:rPr lang="en-US" sz="4000" dirty="0" smtClean="0">
                <a:solidFill>
                  <a:srgbClr val="FFFFFF"/>
                </a:solidFill>
                <a:latin typeface="Stencil" pitchFamily="82" charset="0"/>
              </a:rPr>
              <a:t>Resonating</a:t>
            </a:r>
            <a:endParaRPr lang="en-US" sz="4000" dirty="0">
              <a:solidFill>
                <a:srgbClr val="FFFFFF"/>
              </a:solidFill>
              <a:latin typeface="Stencil" pitchFamily="82" charset="0"/>
            </a:endParaRPr>
          </a:p>
        </p:txBody>
      </p:sp>
      <p:pic>
        <p:nvPicPr>
          <p:cNvPr id="37" name="Picture Placeholder 36" descr="11Supporters-of-Anna-Hazare.jpg"/>
          <p:cNvPicPr>
            <a:picLocks noGrp="1" noChangeAspect="1"/>
          </p:cNvPicPr>
          <p:nvPr>
            <p:ph type="pic" sz="quarter" idx="13"/>
          </p:nvPr>
        </p:nvPicPr>
        <p:blipFill>
          <a:blip r:embed="rId2" cstate="print"/>
          <a:srcRect l="19125" r="19125"/>
          <a:stretch>
            <a:fillRect/>
          </a:stretch>
        </p:blipFill>
        <p:spPr>
          <a:xfrm>
            <a:off x="914784" y="5069963"/>
            <a:ext cx="3787845" cy="3788281"/>
          </a:xfrm>
        </p:spPr>
      </p:pic>
      <p:pic>
        <p:nvPicPr>
          <p:cNvPr id="38" name="Picture Placeholder 37" descr="BL14ASH8_781068f.jpg"/>
          <p:cNvPicPr>
            <a:picLocks noGrp="1" noChangeAspect="1"/>
          </p:cNvPicPr>
          <p:nvPr>
            <p:ph type="pic" sz="quarter" idx="14"/>
          </p:nvPr>
        </p:nvPicPr>
        <p:blipFill>
          <a:blip r:embed="rId3" cstate="print"/>
          <a:srcRect l="22091" r="22091"/>
          <a:stretch>
            <a:fillRect/>
          </a:stretch>
        </p:blipFill>
        <p:spPr>
          <a:xfrm>
            <a:off x="5905884" y="4071257"/>
            <a:ext cx="3681664" cy="3682087"/>
          </a:xfrm>
        </p:spPr>
      </p:pic>
      <p:pic>
        <p:nvPicPr>
          <p:cNvPr id="39" name="Picture Placeholder 38" descr="Clipboard012.jpg"/>
          <p:cNvPicPr>
            <a:picLocks noGrp="1" noChangeAspect="1"/>
          </p:cNvPicPr>
          <p:nvPr>
            <p:ph type="pic" sz="quarter" idx="15"/>
          </p:nvPr>
        </p:nvPicPr>
        <p:blipFill>
          <a:blip r:embed="rId4" cstate="print"/>
          <a:srcRect l="29658" r="29658"/>
          <a:stretch>
            <a:fillRect/>
          </a:stretch>
        </p:blipFill>
        <p:spPr>
          <a:xfrm>
            <a:off x="10369060" y="3181349"/>
            <a:ext cx="3632689" cy="3633107"/>
          </a:xfrm>
        </p:spPr>
      </p:pic>
      <p:pic>
        <p:nvPicPr>
          <p:cNvPr id="40" name="Picture Placeholder 39" descr="support-anna.jpg"/>
          <p:cNvPicPr>
            <a:picLocks noGrp="1" noChangeAspect="1"/>
          </p:cNvPicPr>
          <p:nvPr>
            <p:ph type="pic" sz="quarter" idx="16"/>
          </p:nvPr>
        </p:nvPicPr>
        <p:blipFill>
          <a:blip r:embed="rId5" cstate="print"/>
          <a:srcRect l="16637" r="16637"/>
          <a:stretch>
            <a:fillRect/>
          </a:stretch>
        </p:blipFill>
        <p:spPr>
          <a:xfrm>
            <a:off x="14124630" y="571500"/>
            <a:ext cx="3629969" cy="3630386"/>
          </a:xfrm>
        </p:spPr>
      </p:pic>
    </p:spTree>
    <p:extLst>
      <p:ext uri="{BB962C8B-B14F-4D97-AF65-F5344CB8AC3E}">
        <p14:creationId xmlns="" xmlns:p14="http://schemas.microsoft.com/office/powerpoint/2010/main" val="131643057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sc png.png"/>
          <p:cNvPicPr>
            <a:picLocks noGrp="1" noChangeAspect="1"/>
          </p:cNvPicPr>
          <p:nvPr>
            <p:ph type="pic" sz="quarter" idx="11"/>
          </p:nvPr>
        </p:nvPicPr>
        <p:blipFill>
          <a:blip r:embed="rId2" cstate="print"/>
          <a:srcRect l="16804" r="16804" b="11005"/>
          <a:stretch>
            <a:fillRect/>
          </a:stretch>
        </p:blipFill>
        <p:spPr>
          <a:xfrm>
            <a:off x="361948" y="2857500"/>
            <a:ext cx="8210550" cy="4187536"/>
          </a:xfrm>
          <a:prstGeom prst="rect">
            <a:avLst/>
          </a:prstGeom>
          <a:ln>
            <a:noFill/>
          </a:ln>
          <a:effectLst>
            <a:outerShdw blurRad="190500" algn="tl" rotWithShape="0">
              <a:srgbClr val="000000">
                <a:alpha val="70000"/>
              </a:srgbClr>
            </a:outerShdw>
          </a:effectLst>
        </p:spPr>
      </p:pic>
      <p:sp>
        <p:nvSpPr>
          <p:cNvPr id="10" name="Title 75"/>
          <p:cNvSpPr txBox="1">
            <a:spLocks/>
          </p:cNvSpPr>
          <p:nvPr/>
        </p:nvSpPr>
        <p:spPr>
          <a:xfrm>
            <a:off x="9020301" y="2204866"/>
            <a:ext cx="8665028" cy="4376057"/>
          </a:xfrm>
          <a:prstGeom prst="rect">
            <a:avLst/>
          </a:prstGeom>
        </p:spPr>
        <p:txBody>
          <a:bodyPr>
            <a:noAutofit/>
          </a:bodyPr>
          <a:lstStyle/>
          <a:p>
            <a:pPr marL="0" marR="0" lvl="0" indent="0" algn="ctr" defTabSz="1371600"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Stencil" pitchFamily="82" charset="0"/>
                <a:ea typeface="+mj-ea"/>
                <a:cs typeface="+mj-cs"/>
              </a:rPr>
              <a:t>And then came a silent revolution in rural entrepreneurship</a:t>
            </a:r>
          </a:p>
          <a:p>
            <a:pPr marL="0" marR="0" lvl="0" indent="0" algn="ctr" defTabSz="1371600" rtl="0" eaLnBrk="1" fontAlgn="auto" latinLnBrk="0" hangingPunct="1">
              <a:lnSpc>
                <a:spcPct val="90000"/>
              </a:lnSpc>
              <a:spcBef>
                <a:spcPct val="0"/>
              </a:spcBef>
              <a:spcAft>
                <a:spcPts val="0"/>
              </a:spcAft>
              <a:buClrTx/>
              <a:buSzTx/>
              <a:buFontTx/>
              <a:buNone/>
              <a:tabLst/>
              <a:defRPr/>
            </a:pPr>
            <a:r>
              <a:rPr lang="en-US" sz="6600" dirty="0" smtClean="0">
                <a:effectLst>
                  <a:outerShdw blurRad="38100" dist="38100" dir="2700000" algn="tl">
                    <a:srgbClr val="000000">
                      <a:alpha val="43137"/>
                    </a:srgbClr>
                  </a:outerShdw>
                </a:effectLst>
                <a:latin typeface="Stencil" pitchFamily="82" charset="0"/>
                <a:ea typeface="+mj-ea"/>
                <a:cs typeface="+mj-cs"/>
              </a:rPr>
              <a:t>Redefining governance</a:t>
            </a:r>
            <a:endParaRPr kumimoji="0" lang="en-US" sz="6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Stencil" pitchFamily="82" charset="0"/>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99835" y="2766434"/>
            <a:ext cx="7788165" cy="3499944"/>
          </a:xfrm>
          <a:prstGeom prst="rect">
            <a:avLst/>
          </a:prstGeom>
          <a:solidFill>
            <a:srgbClr val="1336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solidFill>
                  <a:srgbClr val="0070C0"/>
                </a:solidFill>
                <a:latin typeface="Stencil" pitchFamily="82" charset="0"/>
              </a:rPr>
              <a:t>Common Services Centers </a:t>
            </a:r>
            <a:r>
              <a:rPr lang="en-US" sz="3600" dirty="0" smtClean="0">
                <a:solidFill>
                  <a:schemeClr val="tx1">
                    <a:lumMod val="65000"/>
                    <a:lumOff val="35000"/>
                  </a:schemeClr>
                </a:solidFill>
                <a:latin typeface="Stencil" pitchFamily="82" charset="0"/>
              </a:rPr>
              <a:t>(CSC) (Hindi: </a:t>
            </a:r>
            <a:r>
              <a:rPr lang="en-US" sz="3600" dirty="0" err="1" smtClean="0">
                <a:solidFill>
                  <a:schemeClr val="tx1">
                    <a:lumMod val="65000"/>
                    <a:lumOff val="35000"/>
                  </a:schemeClr>
                </a:solidFill>
                <a:latin typeface="Stencil" pitchFamily="82" charset="0"/>
              </a:rPr>
              <a:t>सर्व</a:t>
            </a:r>
            <a:r>
              <a:rPr lang="en-US" sz="3600" dirty="0" smtClean="0">
                <a:solidFill>
                  <a:schemeClr val="tx1">
                    <a:lumMod val="65000"/>
                    <a:lumOff val="35000"/>
                  </a:schemeClr>
                </a:solidFill>
                <a:latin typeface="Stencil" pitchFamily="82" charset="0"/>
              </a:rPr>
              <a:t> </a:t>
            </a:r>
            <a:r>
              <a:rPr lang="en-US" sz="3600" dirty="0" err="1" smtClean="0">
                <a:solidFill>
                  <a:schemeClr val="tx1">
                    <a:lumMod val="65000"/>
                    <a:lumOff val="35000"/>
                  </a:schemeClr>
                </a:solidFill>
                <a:latin typeface="Stencil" pitchFamily="82" charset="0"/>
              </a:rPr>
              <a:t>सेवा</a:t>
            </a:r>
            <a:r>
              <a:rPr lang="en-US" sz="3600" dirty="0" smtClean="0">
                <a:solidFill>
                  <a:schemeClr val="tx1">
                    <a:lumMod val="65000"/>
                    <a:lumOff val="35000"/>
                  </a:schemeClr>
                </a:solidFill>
                <a:latin typeface="Stencil" pitchFamily="82" charset="0"/>
              </a:rPr>
              <a:t> </a:t>
            </a:r>
            <a:r>
              <a:rPr lang="en-US" sz="3600" dirty="0" err="1" smtClean="0">
                <a:solidFill>
                  <a:schemeClr val="tx1">
                    <a:lumMod val="65000"/>
                    <a:lumOff val="35000"/>
                  </a:schemeClr>
                </a:solidFill>
                <a:latin typeface="Stencil" pitchFamily="82" charset="0"/>
              </a:rPr>
              <a:t>केंद्र</a:t>
            </a:r>
            <a:r>
              <a:rPr lang="en-US" sz="3600" dirty="0" smtClean="0">
                <a:solidFill>
                  <a:schemeClr val="tx1">
                    <a:lumMod val="65000"/>
                    <a:lumOff val="35000"/>
                  </a:schemeClr>
                </a:solidFill>
                <a:latin typeface="Stencil" pitchFamily="82" charset="0"/>
              </a:rPr>
              <a:t>) are multiple-services-single-point model for providing facilities for multiple transactions at a single geographical location</a:t>
            </a:r>
            <a:endParaRPr lang="en-US" sz="3600" dirty="0">
              <a:solidFill>
                <a:schemeClr val="tx1">
                  <a:lumMod val="65000"/>
                  <a:lumOff val="35000"/>
                </a:schemeClr>
              </a:solidFill>
              <a:latin typeface="Stencil" pitchFamily="82" charset="0"/>
            </a:endParaRPr>
          </a:p>
        </p:txBody>
      </p:sp>
      <p:sp>
        <p:nvSpPr>
          <p:cNvPr id="5" name="Title 1"/>
          <p:cNvSpPr txBox="1">
            <a:spLocks/>
          </p:cNvSpPr>
          <p:nvPr/>
        </p:nvSpPr>
        <p:spPr>
          <a:xfrm>
            <a:off x="1257300" y="471489"/>
            <a:ext cx="15773400" cy="957261"/>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sz="5400" dirty="0" smtClean="0">
                <a:solidFill>
                  <a:srgbClr val="FFFFFF"/>
                </a:solidFill>
                <a:latin typeface="Stencil" pitchFamily="82" charset="0"/>
              </a:rPr>
              <a:t>And Finally a solution emerged</a:t>
            </a:r>
            <a:endParaRPr lang="en-US" sz="5400" dirty="0">
              <a:solidFill>
                <a:srgbClr val="FFFFFF"/>
              </a:solidFill>
              <a:latin typeface="Stencil" pitchFamily="82" charset="0"/>
            </a:endParaRPr>
          </a:p>
        </p:txBody>
      </p:sp>
      <p:sp>
        <p:nvSpPr>
          <p:cNvPr id="6" name="Text Placeholder 2"/>
          <p:cNvSpPr txBox="1">
            <a:spLocks/>
          </p:cNvSpPr>
          <p:nvPr/>
        </p:nvSpPr>
        <p:spPr>
          <a:xfrm>
            <a:off x="1257300" y="1219200"/>
            <a:ext cx="15773400" cy="54489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sz="2400" dirty="0" smtClean="0">
                <a:solidFill>
                  <a:srgbClr val="FFFFFF"/>
                </a:solidFill>
              </a:rPr>
              <a:t>A one stop shop for every problem a citizen had</a:t>
            </a:r>
            <a:endParaRPr lang="en-US" sz="2400" dirty="0">
              <a:solidFill>
                <a:srgbClr val="FFFFFF"/>
              </a:solidFill>
            </a:endParaRPr>
          </a:p>
        </p:txBody>
      </p:sp>
      <p:pic>
        <p:nvPicPr>
          <p:cNvPr id="17" name="Picture 1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1472490"/>
            <a:ext cx="10450286" cy="8346424"/>
          </a:xfrm>
          <a:prstGeom prst="rect">
            <a:avLst/>
          </a:prstGeom>
        </p:spPr>
      </p:pic>
      <p:pic>
        <p:nvPicPr>
          <p:cNvPr id="20" name="Picture Placeholder 19" descr="Picture5.jpg"/>
          <p:cNvPicPr>
            <a:picLocks noGrp="1" noChangeAspect="1"/>
          </p:cNvPicPr>
          <p:nvPr>
            <p:ph type="pic" sz="quarter" idx="11"/>
          </p:nvPr>
        </p:nvPicPr>
        <p:blipFill>
          <a:blip r:embed="rId4" cstate="print"/>
          <a:stretch>
            <a:fillRect/>
          </a:stretch>
        </p:blipFill>
        <p:spPr>
          <a:xfrm>
            <a:off x="696684" y="2031266"/>
            <a:ext cx="9025691" cy="4957364"/>
          </a:xfrm>
        </p:spPr>
      </p:pic>
    </p:spTree>
    <p:extLst>
      <p:ext uri="{BB962C8B-B14F-4D97-AF65-F5344CB8AC3E}">
        <p14:creationId xmlns="" xmlns:p14="http://schemas.microsoft.com/office/powerpoint/2010/main" val="124204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Stencil" pitchFamily="82" charset="0"/>
              </a:rPr>
              <a:t>Vision &amp; Mission</a:t>
            </a:r>
            <a:endParaRPr lang="en-US" dirty="0">
              <a:latin typeface="Stencil" pitchFamily="82" charset="0"/>
            </a:endParaRPr>
          </a:p>
        </p:txBody>
      </p:sp>
      <p:sp>
        <p:nvSpPr>
          <p:cNvPr id="7" name="Rectangle 6"/>
          <p:cNvSpPr/>
          <p:nvPr/>
        </p:nvSpPr>
        <p:spPr>
          <a:xfrm>
            <a:off x="103910" y="2610938"/>
            <a:ext cx="850138" cy="8446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3600" dirty="0" smtClean="0">
                <a:solidFill>
                  <a:schemeClr val="bg1"/>
                </a:solidFill>
              </a:rPr>
              <a:t>01</a:t>
            </a:r>
            <a:endParaRPr lang="en-US" sz="3600" dirty="0">
              <a:solidFill>
                <a:schemeClr val="bg1"/>
              </a:solidFill>
            </a:endParaRPr>
          </a:p>
        </p:txBody>
      </p:sp>
      <p:sp>
        <p:nvSpPr>
          <p:cNvPr id="8" name="TextBox 7"/>
          <p:cNvSpPr txBox="1"/>
          <p:nvPr/>
        </p:nvSpPr>
        <p:spPr>
          <a:xfrm>
            <a:off x="1244154" y="2802389"/>
            <a:ext cx="4038600" cy="553998"/>
          </a:xfrm>
          <a:prstGeom prst="rect">
            <a:avLst/>
          </a:prstGeom>
          <a:noFill/>
        </p:spPr>
        <p:txBody>
          <a:bodyPr wrap="square" lIns="182880" tIns="91440" rIns="182880" bIns="91440" rtlCol="0">
            <a:spAutoFit/>
          </a:bodyPr>
          <a:lstStyle/>
          <a:p>
            <a:r>
              <a:rPr lang="en-US" sz="2400" dirty="0" err="1" smtClean="0"/>
              <a:t>Shri</a:t>
            </a:r>
            <a:r>
              <a:rPr lang="en-US" sz="2400" dirty="0" smtClean="0"/>
              <a:t> </a:t>
            </a:r>
            <a:r>
              <a:rPr lang="en-US" sz="2400" dirty="0" err="1" smtClean="0"/>
              <a:t>Narendra</a:t>
            </a:r>
            <a:r>
              <a:rPr lang="en-US" sz="2400" dirty="0" smtClean="0"/>
              <a:t> </a:t>
            </a:r>
            <a:r>
              <a:rPr lang="en-US" sz="2400" dirty="0" err="1" smtClean="0"/>
              <a:t>Modi</a:t>
            </a:r>
            <a:endParaRPr lang="en-US" sz="2400" dirty="0"/>
          </a:p>
        </p:txBody>
      </p:sp>
      <p:sp>
        <p:nvSpPr>
          <p:cNvPr id="9" name="TextBox 8"/>
          <p:cNvSpPr txBox="1"/>
          <p:nvPr/>
        </p:nvSpPr>
        <p:spPr>
          <a:xfrm>
            <a:off x="1205345" y="2424364"/>
            <a:ext cx="4509655" cy="615553"/>
          </a:xfrm>
          <a:prstGeom prst="rect">
            <a:avLst/>
          </a:prstGeom>
          <a:noFill/>
        </p:spPr>
        <p:txBody>
          <a:bodyPr wrap="square" lIns="182880" tIns="91440" rIns="182880" bIns="91440" rtlCol="0">
            <a:spAutoFit/>
          </a:bodyPr>
          <a:lstStyle/>
          <a:p>
            <a:r>
              <a:rPr lang="en-US" sz="2800" b="1" dirty="0" err="1" smtClean="0"/>
              <a:t>Hon’ble</a:t>
            </a:r>
            <a:r>
              <a:rPr lang="en-US" sz="2800" b="1" dirty="0" smtClean="0"/>
              <a:t> Prime Minister</a:t>
            </a:r>
            <a:endParaRPr lang="en-US" sz="2800" b="1" dirty="0"/>
          </a:p>
        </p:txBody>
      </p:sp>
      <p:sp>
        <p:nvSpPr>
          <p:cNvPr id="10" name="Rectangle 9"/>
          <p:cNvSpPr/>
          <p:nvPr/>
        </p:nvSpPr>
        <p:spPr>
          <a:xfrm>
            <a:off x="132231" y="6434788"/>
            <a:ext cx="850138" cy="8446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3600" dirty="0" smtClean="0">
                <a:solidFill>
                  <a:schemeClr val="bg1"/>
                </a:solidFill>
              </a:rPr>
              <a:t>02</a:t>
            </a:r>
            <a:endParaRPr lang="en-US" sz="3600" dirty="0">
              <a:solidFill>
                <a:schemeClr val="bg1"/>
              </a:solidFill>
            </a:endParaRPr>
          </a:p>
        </p:txBody>
      </p:sp>
      <p:sp>
        <p:nvSpPr>
          <p:cNvPr id="11" name="TextBox 10"/>
          <p:cNvSpPr txBox="1"/>
          <p:nvPr/>
        </p:nvSpPr>
        <p:spPr>
          <a:xfrm>
            <a:off x="1216445" y="6896407"/>
            <a:ext cx="4038600" cy="553998"/>
          </a:xfrm>
          <a:prstGeom prst="rect">
            <a:avLst/>
          </a:prstGeom>
          <a:noFill/>
        </p:spPr>
        <p:txBody>
          <a:bodyPr wrap="square" lIns="182880" tIns="91440" rIns="182880" bIns="91440" rtlCol="0">
            <a:spAutoFit/>
          </a:bodyPr>
          <a:lstStyle/>
          <a:p>
            <a:r>
              <a:rPr lang="en-US" sz="2400" dirty="0" err="1" smtClean="0"/>
              <a:t>Shri</a:t>
            </a:r>
            <a:r>
              <a:rPr lang="en-US" sz="2400" dirty="0" smtClean="0"/>
              <a:t> Ravi Shankar Prasad</a:t>
            </a:r>
            <a:endParaRPr lang="en-US" sz="2400" dirty="0"/>
          </a:p>
        </p:txBody>
      </p:sp>
      <p:sp>
        <p:nvSpPr>
          <p:cNvPr id="12" name="TextBox 11"/>
          <p:cNvSpPr txBox="1"/>
          <p:nvPr/>
        </p:nvSpPr>
        <p:spPr>
          <a:xfrm>
            <a:off x="1112535" y="6414473"/>
            <a:ext cx="3895883" cy="615553"/>
          </a:xfrm>
          <a:prstGeom prst="rect">
            <a:avLst/>
          </a:prstGeom>
          <a:noFill/>
        </p:spPr>
        <p:txBody>
          <a:bodyPr wrap="square" lIns="182880" tIns="91440" rIns="182880" bIns="91440" rtlCol="0">
            <a:spAutoFit/>
          </a:bodyPr>
          <a:lstStyle/>
          <a:p>
            <a:r>
              <a:rPr lang="en-US" sz="2800" b="1" dirty="0" err="1" smtClean="0"/>
              <a:t>Hon’ble</a:t>
            </a:r>
            <a:r>
              <a:rPr lang="en-US" sz="2800" b="1" dirty="0" smtClean="0"/>
              <a:t> Union Minister</a:t>
            </a:r>
            <a:endParaRPr lang="en-US" sz="2800" b="1" dirty="0"/>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rcRect l="7317" t="9694" r="8102" b="12066"/>
          <a:stretch>
            <a:fillRect/>
          </a:stretch>
        </p:blipFill>
        <p:spPr>
          <a:xfrm>
            <a:off x="4842163" y="1413164"/>
            <a:ext cx="12676909" cy="3680792"/>
          </a:xfrm>
          <a:prstGeom prst="rect">
            <a:avLst/>
          </a:prstGeom>
        </p:spPr>
      </p:pic>
      <p:pic>
        <p:nvPicPr>
          <p:cNvPr id="20" name="Picture Placeholder 19" descr="Picture11.jpg"/>
          <p:cNvPicPr>
            <a:picLocks noGrp="1" noChangeAspect="1"/>
          </p:cNvPicPr>
          <p:nvPr>
            <p:ph type="pic" sz="quarter" idx="16"/>
          </p:nvPr>
        </p:nvPicPr>
        <p:blipFill>
          <a:blip r:embed="rId3" cstate="print"/>
          <a:srcRect t="6060" b="6060"/>
          <a:stretch>
            <a:fillRect/>
          </a:stretch>
        </p:blipFill>
        <p:spPr>
          <a:xfrm>
            <a:off x="4957763" y="1786656"/>
            <a:ext cx="12519025" cy="3221759"/>
          </a:xfrm>
        </p:spPr>
      </p:pic>
      <p:pic>
        <p:nvPicPr>
          <p:cNvPr id="21" name="Picture 20"/>
          <p:cNvPicPr>
            <a:picLocks noChangeAspect="1"/>
          </p:cNvPicPr>
          <p:nvPr/>
        </p:nvPicPr>
        <p:blipFill>
          <a:blip r:embed="rId2" cstate="print">
            <a:extLst>
              <a:ext uri="{28A0092B-C50C-407E-A947-70E740481C1C}">
                <a14:useLocalDpi xmlns="" xmlns:a14="http://schemas.microsoft.com/office/drawing/2010/main" val="0"/>
              </a:ext>
            </a:extLst>
          </a:blip>
          <a:srcRect l="7317" t="9694" r="8102" b="12066"/>
          <a:stretch>
            <a:fillRect/>
          </a:stretch>
        </p:blipFill>
        <p:spPr>
          <a:xfrm>
            <a:off x="4849090" y="5486400"/>
            <a:ext cx="12676909" cy="3803073"/>
          </a:xfrm>
          <a:prstGeom prst="rect">
            <a:avLst/>
          </a:prstGeom>
        </p:spPr>
      </p:pic>
      <p:pic>
        <p:nvPicPr>
          <p:cNvPr id="22" name="Picture Placeholder 19" descr="Picture11.jpg"/>
          <p:cNvPicPr>
            <a:picLocks noGrp="1" noChangeAspect="1"/>
          </p:cNvPicPr>
          <p:nvPr>
            <p:ph type="pic" sz="quarter" idx="16"/>
          </p:nvPr>
        </p:nvPicPr>
        <p:blipFill>
          <a:blip r:embed="rId4" cstate="print"/>
          <a:stretch>
            <a:fillRect/>
          </a:stretch>
        </p:blipFill>
        <p:spPr>
          <a:xfrm>
            <a:off x="4966855" y="5839692"/>
            <a:ext cx="12323618" cy="3366654"/>
          </a:xfrm>
        </p:spPr>
      </p:pic>
    </p:spTree>
    <p:extLst>
      <p:ext uri="{BB962C8B-B14F-4D97-AF65-F5344CB8AC3E}">
        <p14:creationId xmlns="" xmlns:p14="http://schemas.microsoft.com/office/powerpoint/2010/main" val="17057159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200364" y="7852415"/>
            <a:ext cx="1377284" cy="24336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Freeform 6"/>
          <p:cNvSpPr>
            <a:spLocks/>
          </p:cNvSpPr>
          <p:nvPr/>
        </p:nvSpPr>
        <p:spPr bwMode="auto">
          <a:xfrm>
            <a:off x="200365" y="6699890"/>
            <a:ext cx="2139002" cy="1152525"/>
          </a:xfrm>
          <a:custGeom>
            <a:avLst/>
            <a:gdLst>
              <a:gd name="T0" fmla="*/ 0 w 1727"/>
              <a:gd name="T1" fmla="*/ 726 h 726"/>
              <a:gd name="T2" fmla="*/ 1112 w 1727"/>
              <a:gd name="T3" fmla="*/ 726 h 726"/>
              <a:gd name="T4" fmla="*/ 1727 w 1727"/>
              <a:gd name="T5" fmla="*/ 0 h 726"/>
              <a:gd name="T6" fmla="*/ 1230 w 1727"/>
              <a:gd name="T7" fmla="*/ 0 h 726"/>
              <a:gd name="T8" fmla="*/ 0 w 1727"/>
              <a:gd name="T9" fmla="*/ 726 h 726"/>
            </a:gdLst>
            <a:ahLst/>
            <a:cxnLst>
              <a:cxn ang="0">
                <a:pos x="T0" y="T1"/>
              </a:cxn>
              <a:cxn ang="0">
                <a:pos x="T2" y="T3"/>
              </a:cxn>
              <a:cxn ang="0">
                <a:pos x="T4" y="T5"/>
              </a:cxn>
              <a:cxn ang="0">
                <a:pos x="T6" y="T7"/>
              </a:cxn>
              <a:cxn ang="0">
                <a:pos x="T8" y="T9"/>
              </a:cxn>
            </a:cxnLst>
            <a:rect l="0" t="0" r="r" b="b"/>
            <a:pathLst>
              <a:path w="1727" h="726">
                <a:moveTo>
                  <a:pt x="0" y="726"/>
                </a:moveTo>
                <a:lnTo>
                  <a:pt x="1112" y="726"/>
                </a:lnTo>
                <a:lnTo>
                  <a:pt x="1727" y="0"/>
                </a:lnTo>
                <a:lnTo>
                  <a:pt x="1230" y="0"/>
                </a:lnTo>
                <a:lnTo>
                  <a:pt x="0" y="726"/>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7"/>
          <p:cNvSpPr>
            <a:spLocks noChangeArrowheads="1"/>
          </p:cNvSpPr>
          <p:nvPr/>
        </p:nvSpPr>
        <p:spPr bwMode="auto">
          <a:xfrm>
            <a:off x="1743918" y="-947"/>
            <a:ext cx="615567" cy="67008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8"/>
          <p:cNvSpPr>
            <a:spLocks noChangeArrowheads="1"/>
          </p:cNvSpPr>
          <p:nvPr/>
        </p:nvSpPr>
        <p:spPr bwMode="auto">
          <a:xfrm>
            <a:off x="1604719" y="7852415"/>
            <a:ext cx="1374807" cy="24336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
          <p:cNvSpPr>
            <a:spLocks/>
          </p:cNvSpPr>
          <p:nvPr/>
        </p:nvSpPr>
        <p:spPr bwMode="auto">
          <a:xfrm>
            <a:off x="1604719" y="6699890"/>
            <a:ext cx="1374807" cy="1152525"/>
          </a:xfrm>
          <a:custGeom>
            <a:avLst/>
            <a:gdLst>
              <a:gd name="T0" fmla="*/ 0 w 1110"/>
              <a:gd name="T1" fmla="*/ 726 h 726"/>
              <a:gd name="T2" fmla="*/ 1110 w 1110"/>
              <a:gd name="T3" fmla="*/ 726 h 726"/>
              <a:gd name="T4" fmla="*/ 1110 w 1110"/>
              <a:gd name="T5" fmla="*/ 0 h 726"/>
              <a:gd name="T6" fmla="*/ 615 w 1110"/>
              <a:gd name="T7" fmla="*/ 0 h 726"/>
              <a:gd name="T8" fmla="*/ 0 w 1110"/>
              <a:gd name="T9" fmla="*/ 726 h 726"/>
            </a:gdLst>
            <a:ahLst/>
            <a:cxnLst>
              <a:cxn ang="0">
                <a:pos x="T0" y="T1"/>
              </a:cxn>
              <a:cxn ang="0">
                <a:pos x="T2" y="T3"/>
              </a:cxn>
              <a:cxn ang="0">
                <a:pos x="T4" y="T5"/>
              </a:cxn>
              <a:cxn ang="0">
                <a:pos x="T6" y="T7"/>
              </a:cxn>
              <a:cxn ang="0">
                <a:pos x="T8" y="T9"/>
              </a:cxn>
            </a:cxnLst>
            <a:rect l="0" t="0" r="r" b="b"/>
            <a:pathLst>
              <a:path w="1110" h="726">
                <a:moveTo>
                  <a:pt x="0" y="726"/>
                </a:moveTo>
                <a:lnTo>
                  <a:pt x="1110" y="726"/>
                </a:lnTo>
                <a:lnTo>
                  <a:pt x="1110" y="0"/>
                </a:lnTo>
                <a:lnTo>
                  <a:pt x="615" y="0"/>
                </a:lnTo>
                <a:lnTo>
                  <a:pt x="0" y="72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10"/>
          <p:cNvSpPr>
            <a:spLocks noChangeArrowheads="1"/>
          </p:cNvSpPr>
          <p:nvPr/>
        </p:nvSpPr>
        <p:spPr bwMode="auto">
          <a:xfrm>
            <a:off x="2364466" y="-947"/>
            <a:ext cx="613090" cy="67008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11"/>
          <p:cNvSpPr>
            <a:spLocks noChangeArrowheads="1"/>
          </p:cNvSpPr>
          <p:nvPr/>
        </p:nvSpPr>
        <p:spPr bwMode="auto">
          <a:xfrm>
            <a:off x="3005899" y="7852415"/>
            <a:ext cx="1374807" cy="24336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2"/>
          <p:cNvSpPr>
            <a:spLocks/>
          </p:cNvSpPr>
          <p:nvPr/>
        </p:nvSpPr>
        <p:spPr bwMode="auto">
          <a:xfrm>
            <a:off x="3005899" y="6699890"/>
            <a:ext cx="1374807" cy="1152525"/>
          </a:xfrm>
          <a:custGeom>
            <a:avLst/>
            <a:gdLst>
              <a:gd name="T0" fmla="*/ 0 w 1110"/>
              <a:gd name="T1" fmla="*/ 726 h 726"/>
              <a:gd name="T2" fmla="*/ 1110 w 1110"/>
              <a:gd name="T3" fmla="*/ 726 h 726"/>
              <a:gd name="T4" fmla="*/ 495 w 1110"/>
              <a:gd name="T5" fmla="*/ 0 h 726"/>
              <a:gd name="T6" fmla="*/ 0 w 1110"/>
              <a:gd name="T7" fmla="*/ 0 h 726"/>
              <a:gd name="T8" fmla="*/ 0 w 1110"/>
              <a:gd name="T9" fmla="*/ 726 h 726"/>
            </a:gdLst>
            <a:ahLst/>
            <a:cxnLst>
              <a:cxn ang="0">
                <a:pos x="T0" y="T1"/>
              </a:cxn>
              <a:cxn ang="0">
                <a:pos x="T2" y="T3"/>
              </a:cxn>
              <a:cxn ang="0">
                <a:pos x="T4" y="T5"/>
              </a:cxn>
              <a:cxn ang="0">
                <a:pos x="T6" y="T7"/>
              </a:cxn>
              <a:cxn ang="0">
                <a:pos x="T8" y="T9"/>
              </a:cxn>
            </a:cxnLst>
            <a:rect l="0" t="0" r="r" b="b"/>
            <a:pathLst>
              <a:path w="1110" h="726">
                <a:moveTo>
                  <a:pt x="0" y="726"/>
                </a:moveTo>
                <a:lnTo>
                  <a:pt x="1110" y="726"/>
                </a:lnTo>
                <a:lnTo>
                  <a:pt x="495" y="0"/>
                </a:lnTo>
                <a:lnTo>
                  <a:pt x="0" y="0"/>
                </a:lnTo>
                <a:lnTo>
                  <a:pt x="0" y="72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13"/>
          <p:cNvSpPr>
            <a:spLocks noChangeArrowheads="1"/>
          </p:cNvSpPr>
          <p:nvPr/>
        </p:nvSpPr>
        <p:spPr bwMode="auto">
          <a:xfrm>
            <a:off x="3005900" y="-947"/>
            <a:ext cx="613090" cy="67008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4"/>
          <p:cNvSpPr>
            <a:spLocks noChangeArrowheads="1"/>
          </p:cNvSpPr>
          <p:nvPr/>
        </p:nvSpPr>
        <p:spPr bwMode="auto">
          <a:xfrm>
            <a:off x="4383016" y="7852415"/>
            <a:ext cx="1377284" cy="243363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3599209" y="6699890"/>
            <a:ext cx="2139002" cy="1152525"/>
          </a:xfrm>
          <a:custGeom>
            <a:avLst/>
            <a:gdLst>
              <a:gd name="T0" fmla="*/ 615 w 1727"/>
              <a:gd name="T1" fmla="*/ 726 h 726"/>
              <a:gd name="T2" fmla="*/ 1727 w 1727"/>
              <a:gd name="T3" fmla="*/ 726 h 726"/>
              <a:gd name="T4" fmla="*/ 494 w 1727"/>
              <a:gd name="T5" fmla="*/ 0 h 726"/>
              <a:gd name="T6" fmla="*/ 0 w 1727"/>
              <a:gd name="T7" fmla="*/ 0 h 726"/>
              <a:gd name="T8" fmla="*/ 615 w 1727"/>
              <a:gd name="T9" fmla="*/ 726 h 726"/>
            </a:gdLst>
            <a:ahLst/>
            <a:cxnLst>
              <a:cxn ang="0">
                <a:pos x="T0" y="T1"/>
              </a:cxn>
              <a:cxn ang="0">
                <a:pos x="T2" y="T3"/>
              </a:cxn>
              <a:cxn ang="0">
                <a:pos x="T4" y="T5"/>
              </a:cxn>
              <a:cxn ang="0">
                <a:pos x="T6" y="T7"/>
              </a:cxn>
              <a:cxn ang="0">
                <a:pos x="T8" y="T9"/>
              </a:cxn>
            </a:cxnLst>
            <a:rect l="0" t="0" r="r" b="b"/>
            <a:pathLst>
              <a:path w="1727" h="726">
                <a:moveTo>
                  <a:pt x="615" y="726"/>
                </a:moveTo>
                <a:lnTo>
                  <a:pt x="1727" y="726"/>
                </a:lnTo>
                <a:lnTo>
                  <a:pt x="494" y="0"/>
                </a:lnTo>
                <a:lnTo>
                  <a:pt x="0" y="0"/>
                </a:lnTo>
                <a:lnTo>
                  <a:pt x="615" y="726"/>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6"/>
          <p:cNvSpPr>
            <a:spLocks noChangeArrowheads="1"/>
          </p:cNvSpPr>
          <p:nvPr/>
        </p:nvSpPr>
        <p:spPr bwMode="auto">
          <a:xfrm>
            <a:off x="3599208" y="-947"/>
            <a:ext cx="611851" cy="670083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3" cstate="print">
            <a:extLst>
              <a:ext uri="{28A0092B-C50C-407E-A947-70E740481C1C}">
                <a14:useLocalDpi xmlns="" xmlns:a14="http://schemas.microsoft.com/office/drawing/2010/main" val="0"/>
              </a:ext>
            </a:extLst>
          </a:blip>
          <a:srcRect l="10371" t="6570" r="9886" b="5321"/>
          <a:stretch>
            <a:fillRect/>
          </a:stretch>
        </p:blipFill>
        <p:spPr>
          <a:xfrm rot="5400000">
            <a:off x="5503849" y="-2300779"/>
            <a:ext cx="9764786" cy="14621068"/>
          </a:xfrm>
          <a:prstGeom prst="rect">
            <a:avLst/>
          </a:prstGeom>
          <a:effectLst>
            <a:outerShdw blurRad="50800" dist="38100" dir="8100000" algn="tr" rotWithShape="0">
              <a:prstClr val="black">
                <a:alpha val="40000"/>
              </a:prstClr>
            </a:outerShdw>
          </a:effectLst>
        </p:spPr>
      </p:pic>
      <p:pic>
        <p:nvPicPr>
          <p:cNvPr id="1026" name="Picture 2" descr="C:\Users\THOMAS\Desktop\CSC Corp PPT\Picture6.png"/>
          <p:cNvPicPr>
            <a:picLocks noChangeAspect="1" noChangeArrowheads="1"/>
          </p:cNvPicPr>
          <p:nvPr/>
        </p:nvPicPr>
        <p:blipFill>
          <a:blip r:embed="rId4" cstate="print"/>
          <a:srcRect l="2958" r="3481"/>
          <a:stretch>
            <a:fillRect/>
          </a:stretch>
        </p:blipFill>
        <p:spPr bwMode="auto">
          <a:xfrm>
            <a:off x="4658409" y="1055148"/>
            <a:ext cx="11696882" cy="7699465"/>
          </a:xfrm>
          <a:prstGeom prst="rect">
            <a:avLst/>
          </a:prstGeom>
          <a:noFill/>
        </p:spPr>
      </p:pic>
    </p:spTree>
    <p:extLst>
      <p:ext uri="{BB962C8B-B14F-4D97-AF65-F5344CB8AC3E}">
        <p14:creationId xmlns="" xmlns:p14="http://schemas.microsoft.com/office/powerpoint/2010/main" val="3966371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88403" y="2182893"/>
            <a:ext cx="5171540" cy="1495488"/>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849880" y="7399129"/>
            <a:ext cx="5171540" cy="1433144"/>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74185" y="4614368"/>
            <a:ext cx="5171540" cy="1661743"/>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546513" y="2345848"/>
            <a:ext cx="3505200" cy="1046440"/>
          </a:xfrm>
          <a:prstGeom prst="rect">
            <a:avLst/>
          </a:prstGeom>
          <a:noFill/>
        </p:spPr>
        <p:txBody>
          <a:bodyPr wrap="square" lIns="182880" tIns="91440" rIns="182880" bIns="91440" rtlCol="0">
            <a:spAutoFit/>
          </a:bodyPr>
          <a:lstStyle/>
          <a:p>
            <a:r>
              <a:rPr lang="en-US" sz="2800" b="1" dirty="0" smtClean="0"/>
              <a:t>Eliminated Multiple Visits</a:t>
            </a:r>
          </a:p>
        </p:txBody>
      </p:sp>
      <p:sp>
        <p:nvSpPr>
          <p:cNvPr id="31" name="TextBox 30"/>
          <p:cNvSpPr txBox="1"/>
          <p:nvPr/>
        </p:nvSpPr>
        <p:spPr>
          <a:xfrm>
            <a:off x="1607125" y="4777323"/>
            <a:ext cx="3505200" cy="1046440"/>
          </a:xfrm>
          <a:prstGeom prst="rect">
            <a:avLst/>
          </a:prstGeom>
          <a:noFill/>
        </p:spPr>
        <p:txBody>
          <a:bodyPr wrap="square" lIns="182880" tIns="91440" rIns="182880" bIns="91440" rtlCol="0">
            <a:spAutoFit/>
          </a:bodyPr>
          <a:lstStyle/>
          <a:p>
            <a:r>
              <a:rPr lang="en-US" sz="2800" b="1" dirty="0" smtClean="0"/>
              <a:t>Convenience of time and location</a:t>
            </a:r>
          </a:p>
        </p:txBody>
      </p:sp>
      <p:sp>
        <p:nvSpPr>
          <p:cNvPr id="33" name="TextBox 32"/>
          <p:cNvSpPr txBox="1"/>
          <p:nvPr/>
        </p:nvSpPr>
        <p:spPr>
          <a:xfrm>
            <a:off x="3962400" y="7562084"/>
            <a:ext cx="3505200" cy="1046440"/>
          </a:xfrm>
          <a:prstGeom prst="rect">
            <a:avLst/>
          </a:prstGeom>
          <a:noFill/>
        </p:spPr>
        <p:txBody>
          <a:bodyPr wrap="square" lIns="182880" tIns="91440" rIns="182880" bIns="91440" rtlCol="0">
            <a:spAutoFit/>
          </a:bodyPr>
          <a:lstStyle/>
          <a:p>
            <a:r>
              <a:rPr lang="en-US" sz="2800" b="1" dirty="0" smtClean="0"/>
              <a:t>Transparent and Simple</a:t>
            </a:r>
            <a:endParaRPr lang="en-US" sz="2800" b="1" dirty="0"/>
          </a:p>
        </p:txBody>
      </p:sp>
      <p:pic>
        <p:nvPicPr>
          <p:cNvPr id="34" name="Picture 3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81985" y="2299099"/>
            <a:ext cx="8682468" cy="4917434"/>
          </a:xfrm>
          <a:prstGeom prst="rect">
            <a:avLst/>
          </a:prstGeom>
        </p:spPr>
      </p:pic>
      <p:sp>
        <p:nvSpPr>
          <p:cNvPr id="35" name="Title 23"/>
          <p:cNvSpPr txBox="1">
            <a:spLocks/>
          </p:cNvSpPr>
          <p:nvPr/>
        </p:nvSpPr>
        <p:spPr>
          <a:xfrm>
            <a:off x="1257300" y="471489"/>
            <a:ext cx="15773400" cy="957261"/>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a:r>
              <a:rPr lang="en-US" dirty="0" smtClean="0">
                <a:solidFill>
                  <a:schemeClr val="bg1"/>
                </a:solidFill>
                <a:latin typeface="Stencil" pitchFamily="82" charset="0"/>
              </a:rPr>
              <a:t>User convenience</a:t>
            </a:r>
            <a:endParaRPr lang="en-US" dirty="0">
              <a:solidFill>
                <a:schemeClr val="bg1"/>
              </a:solidFill>
              <a:latin typeface="Stencil" pitchFamily="82" charset="0"/>
            </a:endParaRPr>
          </a:p>
        </p:txBody>
      </p:sp>
      <p:sp>
        <p:nvSpPr>
          <p:cNvPr id="37" name="Rectangle 36"/>
          <p:cNvSpPr/>
          <p:nvPr/>
        </p:nvSpPr>
        <p:spPr>
          <a:xfrm>
            <a:off x="7607935" y="1884045"/>
            <a:ext cx="3072130" cy="66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40329" y="1580915"/>
            <a:ext cx="815733" cy="815733"/>
          </a:xfrm>
          <a:prstGeom prst="ellipse">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01</a:t>
            </a:r>
            <a:endParaRPr lang="en-US" b="1" dirty="0">
              <a:solidFill>
                <a:schemeClr val="tx1"/>
              </a:solidFill>
            </a:endParaRPr>
          </a:p>
        </p:txBody>
      </p:sp>
      <p:sp>
        <p:nvSpPr>
          <p:cNvPr id="39" name="Oval 38"/>
          <p:cNvSpPr/>
          <p:nvPr/>
        </p:nvSpPr>
        <p:spPr>
          <a:xfrm>
            <a:off x="1186769" y="3736613"/>
            <a:ext cx="815733" cy="815733"/>
          </a:xfrm>
          <a:prstGeom prst="ellipse">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02</a:t>
            </a:r>
            <a:endParaRPr lang="en-US" b="1" dirty="0">
              <a:solidFill>
                <a:schemeClr val="tx1"/>
              </a:solidFill>
            </a:endParaRPr>
          </a:p>
        </p:txBody>
      </p:sp>
      <p:sp>
        <p:nvSpPr>
          <p:cNvPr id="40" name="Oval 39"/>
          <p:cNvSpPr/>
          <p:nvPr/>
        </p:nvSpPr>
        <p:spPr>
          <a:xfrm>
            <a:off x="3432174" y="6853886"/>
            <a:ext cx="815733" cy="815733"/>
          </a:xfrm>
          <a:prstGeom prst="ellipse">
            <a:avLst/>
          </a:prstGeom>
          <a:solidFill>
            <a:schemeClr val="accent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03</a:t>
            </a:r>
            <a:endParaRPr lang="en-US" b="1" dirty="0">
              <a:solidFill>
                <a:schemeClr val="tx1"/>
              </a:solidFill>
            </a:endParaRPr>
          </a:p>
        </p:txBody>
      </p:sp>
      <p:sp>
        <p:nvSpPr>
          <p:cNvPr id="41" name="Freeform 118"/>
          <p:cNvSpPr>
            <a:spLocks noEditPoints="1"/>
          </p:cNvSpPr>
          <p:nvPr/>
        </p:nvSpPr>
        <p:spPr bwMode="auto">
          <a:xfrm>
            <a:off x="803397" y="2809342"/>
            <a:ext cx="613576" cy="613577"/>
          </a:xfrm>
          <a:custGeom>
            <a:avLst/>
            <a:gdLst>
              <a:gd name="T0" fmla="*/ 393 w 400"/>
              <a:gd name="T1" fmla="*/ 162 h 400"/>
              <a:gd name="T2" fmla="*/ 335 w 400"/>
              <a:gd name="T3" fmla="*/ 130 h 400"/>
              <a:gd name="T4" fmla="*/ 362 w 400"/>
              <a:gd name="T5" fmla="*/ 94 h 400"/>
              <a:gd name="T6" fmla="*/ 362 w 400"/>
              <a:gd name="T7" fmla="*/ 82 h 400"/>
              <a:gd name="T8" fmla="*/ 313 w 400"/>
              <a:gd name="T9" fmla="*/ 35 h 400"/>
              <a:gd name="T10" fmla="*/ 269 w 400"/>
              <a:gd name="T11" fmla="*/ 65 h 400"/>
              <a:gd name="T12" fmla="*/ 239 w 400"/>
              <a:gd name="T13" fmla="*/ 8 h 400"/>
              <a:gd name="T14" fmla="*/ 229 w 400"/>
              <a:gd name="T15" fmla="*/ 0 h 400"/>
              <a:gd name="T16" fmla="*/ 162 w 400"/>
              <a:gd name="T17" fmla="*/ 7 h 400"/>
              <a:gd name="T18" fmla="*/ 131 w 400"/>
              <a:gd name="T19" fmla="*/ 66 h 400"/>
              <a:gd name="T20" fmla="*/ 88 w 400"/>
              <a:gd name="T21" fmla="*/ 35 h 400"/>
              <a:gd name="T22" fmla="*/ 38 w 400"/>
              <a:gd name="T23" fmla="*/ 82 h 400"/>
              <a:gd name="T24" fmla="*/ 38 w 400"/>
              <a:gd name="T25" fmla="*/ 94 h 400"/>
              <a:gd name="T26" fmla="*/ 56 w 400"/>
              <a:gd name="T27" fmla="*/ 154 h 400"/>
              <a:gd name="T28" fmla="*/ 2 w 400"/>
              <a:gd name="T29" fmla="*/ 165 h 400"/>
              <a:gd name="T30" fmla="*/ 0 w 400"/>
              <a:gd name="T31" fmla="*/ 229 h 400"/>
              <a:gd name="T32" fmla="*/ 8 w 400"/>
              <a:gd name="T33" fmla="*/ 238 h 400"/>
              <a:gd name="T34" fmla="*/ 66 w 400"/>
              <a:gd name="T35" fmla="*/ 271 h 400"/>
              <a:gd name="T36" fmla="*/ 39 w 400"/>
              <a:gd name="T37" fmla="*/ 307 h 400"/>
              <a:gd name="T38" fmla="*/ 38 w 400"/>
              <a:gd name="T39" fmla="*/ 319 h 400"/>
              <a:gd name="T40" fmla="*/ 88 w 400"/>
              <a:gd name="T41" fmla="*/ 365 h 400"/>
              <a:gd name="T42" fmla="*/ 131 w 400"/>
              <a:gd name="T43" fmla="*/ 335 h 400"/>
              <a:gd name="T44" fmla="*/ 162 w 400"/>
              <a:gd name="T45" fmla="*/ 393 h 400"/>
              <a:gd name="T46" fmla="*/ 171 w 400"/>
              <a:gd name="T47" fmla="*/ 400 h 400"/>
              <a:gd name="T48" fmla="*/ 239 w 400"/>
              <a:gd name="T49" fmla="*/ 393 h 400"/>
              <a:gd name="T50" fmla="*/ 270 w 400"/>
              <a:gd name="T51" fmla="*/ 335 h 400"/>
              <a:gd name="T52" fmla="*/ 313 w 400"/>
              <a:gd name="T53" fmla="*/ 365 h 400"/>
              <a:gd name="T54" fmla="*/ 363 w 400"/>
              <a:gd name="T55" fmla="*/ 319 h 400"/>
              <a:gd name="T56" fmla="*/ 363 w 400"/>
              <a:gd name="T57" fmla="*/ 306 h 400"/>
              <a:gd name="T58" fmla="*/ 345 w 400"/>
              <a:gd name="T59" fmla="*/ 246 h 400"/>
              <a:gd name="T60" fmla="*/ 398 w 400"/>
              <a:gd name="T61" fmla="*/ 236 h 400"/>
              <a:gd name="T62" fmla="*/ 400 w 400"/>
              <a:gd name="T63" fmla="*/ 172 h 400"/>
              <a:gd name="T64" fmla="*/ 247 w 400"/>
              <a:gd name="T65" fmla="*/ 247 h 400"/>
              <a:gd name="T66" fmla="*/ 153 w 400"/>
              <a:gd name="T67" fmla="*/ 247 h 400"/>
              <a:gd name="T68" fmla="*/ 153 w 400"/>
              <a:gd name="T69" fmla="*/ 153 h 400"/>
              <a:gd name="T70" fmla="*/ 247 w 400"/>
              <a:gd name="T71" fmla="*/ 153 h 400"/>
              <a:gd name="T72" fmla="*/ 247 w 400"/>
              <a:gd name="T73" fmla="*/ 247 h 400"/>
              <a:gd name="T74" fmla="*/ 247 w 400"/>
              <a:gd name="T75" fmla="*/ 2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398" y="166"/>
                </a:moveTo>
                <a:cubicBezTo>
                  <a:pt x="397" y="164"/>
                  <a:pt x="395" y="163"/>
                  <a:pt x="393" y="162"/>
                </a:cubicBezTo>
                <a:cubicBezTo>
                  <a:pt x="345" y="155"/>
                  <a:pt x="345" y="155"/>
                  <a:pt x="345" y="155"/>
                </a:cubicBezTo>
                <a:cubicBezTo>
                  <a:pt x="343" y="147"/>
                  <a:pt x="339" y="138"/>
                  <a:pt x="335" y="130"/>
                </a:cubicBezTo>
                <a:cubicBezTo>
                  <a:pt x="338" y="125"/>
                  <a:pt x="342" y="119"/>
                  <a:pt x="349" y="111"/>
                </a:cubicBezTo>
                <a:cubicBezTo>
                  <a:pt x="355" y="103"/>
                  <a:pt x="359" y="97"/>
                  <a:pt x="362" y="94"/>
                </a:cubicBezTo>
                <a:cubicBezTo>
                  <a:pt x="363" y="92"/>
                  <a:pt x="364" y="90"/>
                  <a:pt x="364" y="88"/>
                </a:cubicBezTo>
                <a:cubicBezTo>
                  <a:pt x="364" y="85"/>
                  <a:pt x="363" y="84"/>
                  <a:pt x="362" y="82"/>
                </a:cubicBezTo>
                <a:cubicBezTo>
                  <a:pt x="356" y="73"/>
                  <a:pt x="342" y="58"/>
                  <a:pt x="319" y="38"/>
                </a:cubicBezTo>
                <a:cubicBezTo>
                  <a:pt x="317" y="36"/>
                  <a:pt x="315" y="35"/>
                  <a:pt x="313" y="35"/>
                </a:cubicBezTo>
                <a:cubicBezTo>
                  <a:pt x="310" y="35"/>
                  <a:pt x="308" y="36"/>
                  <a:pt x="306" y="38"/>
                </a:cubicBezTo>
                <a:cubicBezTo>
                  <a:pt x="269" y="65"/>
                  <a:pt x="269" y="65"/>
                  <a:pt x="269" y="65"/>
                </a:cubicBezTo>
                <a:cubicBezTo>
                  <a:pt x="262" y="62"/>
                  <a:pt x="254" y="59"/>
                  <a:pt x="246" y="56"/>
                </a:cubicBezTo>
                <a:cubicBezTo>
                  <a:pt x="239" y="8"/>
                  <a:pt x="239" y="8"/>
                  <a:pt x="239" y="8"/>
                </a:cubicBezTo>
                <a:cubicBezTo>
                  <a:pt x="238" y="6"/>
                  <a:pt x="237" y="4"/>
                  <a:pt x="236" y="2"/>
                </a:cubicBezTo>
                <a:cubicBezTo>
                  <a:pt x="234" y="1"/>
                  <a:pt x="232" y="0"/>
                  <a:pt x="229" y="0"/>
                </a:cubicBezTo>
                <a:cubicBezTo>
                  <a:pt x="171" y="0"/>
                  <a:pt x="171" y="0"/>
                  <a:pt x="171" y="0"/>
                </a:cubicBezTo>
                <a:cubicBezTo>
                  <a:pt x="166" y="0"/>
                  <a:pt x="163" y="2"/>
                  <a:pt x="162" y="7"/>
                </a:cubicBezTo>
                <a:cubicBezTo>
                  <a:pt x="160" y="16"/>
                  <a:pt x="157" y="32"/>
                  <a:pt x="154" y="56"/>
                </a:cubicBezTo>
                <a:cubicBezTo>
                  <a:pt x="146" y="58"/>
                  <a:pt x="138" y="62"/>
                  <a:pt x="131" y="66"/>
                </a:cubicBezTo>
                <a:cubicBezTo>
                  <a:pt x="95" y="38"/>
                  <a:pt x="95" y="38"/>
                  <a:pt x="95" y="38"/>
                </a:cubicBezTo>
                <a:cubicBezTo>
                  <a:pt x="92" y="36"/>
                  <a:pt x="90" y="35"/>
                  <a:pt x="88" y="35"/>
                </a:cubicBezTo>
                <a:cubicBezTo>
                  <a:pt x="84" y="35"/>
                  <a:pt x="76" y="41"/>
                  <a:pt x="63" y="54"/>
                </a:cubicBezTo>
                <a:cubicBezTo>
                  <a:pt x="51" y="66"/>
                  <a:pt x="42" y="76"/>
                  <a:pt x="38" y="82"/>
                </a:cubicBezTo>
                <a:cubicBezTo>
                  <a:pt x="36" y="84"/>
                  <a:pt x="35" y="86"/>
                  <a:pt x="35" y="88"/>
                </a:cubicBezTo>
                <a:cubicBezTo>
                  <a:pt x="35" y="90"/>
                  <a:pt x="36" y="92"/>
                  <a:pt x="38" y="94"/>
                </a:cubicBezTo>
                <a:cubicBezTo>
                  <a:pt x="49" y="108"/>
                  <a:pt x="59" y="120"/>
                  <a:pt x="66" y="130"/>
                </a:cubicBezTo>
                <a:cubicBezTo>
                  <a:pt x="61" y="138"/>
                  <a:pt x="58" y="146"/>
                  <a:pt x="56" y="154"/>
                </a:cubicBezTo>
                <a:cubicBezTo>
                  <a:pt x="7" y="161"/>
                  <a:pt x="7" y="161"/>
                  <a:pt x="7" y="161"/>
                </a:cubicBezTo>
                <a:cubicBezTo>
                  <a:pt x="5" y="162"/>
                  <a:pt x="3" y="163"/>
                  <a:pt x="2" y="165"/>
                </a:cubicBezTo>
                <a:cubicBezTo>
                  <a:pt x="1" y="167"/>
                  <a:pt x="0" y="169"/>
                  <a:pt x="0" y="171"/>
                </a:cubicBezTo>
                <a:cubicBezTo>
                  <a:pt x="0" y="229"/>
                  <a:pt x="0" y="229"/>
                  <a:pt x="0" y="229"/>
                </a:cubicBezTo>
                <a:cubicBezTo>
                  <a:pt x="0" y="231"/>
                  <a:pt x="1" y="233"/>
                  <a:pt x="2" y="235"/>
                </a:cubicBezTo>
                <a:cubicBezTo>
                  <a:pt x="3" y="237"/>
                  <a:pt x="5" y="238"/>
                  <a:pt x="8" y="238"/>
                </a:cubicBezTo>
                <a:cubicBezTo>
                  <a:pt x="55" y="245"/>
                  <a:pt x="55" y="245"/>
                  <a:pt x="55" y="245"/>
                </a:cubicBezTo>
                <a:cubicBezTo>
                  <a:pt x="58" y="254"/>
                  <a:pt x="61" y="262"/>
                  <a:pt x="66" y="271"/>
                </a:cubicBezTo>
                <a:cubicBezTo>
                  <a:pt x="63" y="275"/>
                  <a:pt x="58" y="281"/>
                  <a:pt x="52" y="289"/>
                </a:cubicBezTo>
                <a:cubicBezTo>
                  <a:pt x="46" y="297"/>
                  <a:pt x="41" y="303"/>
                  <a:pt x="39" y="307"/>
                </a:cubicBezTo>
                <a:cubicBezTo>
                  <a:pt x="37" y="309"/>
                  <a:pt x="37" y="310"/>
                  <a:pt x="37" y="313"/>
                </a:cubicBezTo>
                <a:cubicBezTo>
                  <a:pt x="37" y="315"/>
                  <a:pt x="37" y="317"/>
                  <a:pt x="38" y="319"/>
                </a:cubicBezTo>
                <a:cubicBezTo>
                  <a:pt x="45" y="328"/>
                  <a:pt x="59" y="343"/>
                  <a:pt x="81" y="362"/>
                </a:cubicBezTo>
                <a:cubicBezTo>
                  <a:pt x="83" y="364"/>
                  <a:pt x="85" y="365"/>
                  <a:pt x="88" y="365"/>
                </a:cubicBezTo>
                <a:cubicBezTo>
                  <a:pt x="90" y="365"/>
                  <a:pt x="93" y="364"/>
                  <a:pt x="94" y="363"/>
                </a:cubicBezTo>
                <a:cubicBezTo>
                  <a:pt x="131" y="335"/>
                  <a:pt x="131" y="335"/>
                  <a:pt x="131" y="335"/>
                </a:cubicBezTo>
                <a:cubicBezTo>
                  <a:pt x="138" y="339"/>
                  <a:pt x="146" y="342"/>
                  <a:pt x="155" y="345"/>
                </a:cubicBezTo>
                <a:cubicBezTo>
                  <a:pt x="162" y="393"/>
                  <a:pt x="162" y="393"/>
                  <a:pt x="162" y="393"/>
                </a:cubicBezTo>
                <a:cubicBezTo>
                  <a:pt x="162" y="395"/>
                  <a:pt x="163" y="397"/>
                  <a:pt x="165" y="398"/>
                </a:cubicBezTo>
                <a:cubicBezTo>
                  <a:pt x="167" y="400"/>
                  <a:pt x="169" y="400"/>
                  <a:pt x="171" y="400"/>
                </a:cubicBezTo>
                <a:cubicBezTo>
                  <a:pt x="229" y="400"/>
                  <a:pt x="229" y="400"/>
                  <a:pt x="229" y="400"/>
                </a:cubicBezTo>
                <a:cubicBezTo>
                  <a:pt x="234" y="400"/>
                  <a:pt x="237" y="398"/>
                  <a:pt x="239" y="393"/>
                </a:cubicBezTo>
                <a:cubicBezTo>
                  <a:pt x="241" y="384"/>
                  <a:pt x="243" y="368"/>
                  <a:pt x="246" y="345"/>
                </a:cubicBezTo>
                <a:cubicBezTo>
                  <a:pt x="254" y="342"/>
                  <a:pt x="262" y="339"/>
                  <a:pt x="270" y="335"/>
                </a:cubicBezTo>
                <a:cubicBezTo>
                  <a:pt x="306" y="363"/>
                  <a:pt x="306" y="363"/>
                  <a:pt x="306" y="363"/>
                </a:cubicBezTo>
                <a:cubicBezTo>
                  <a:pt x="308" y="364"/>
                  <a:pt x="311" y="365"/>
                  <a:pt x="313" y="365"/>
                </a:cubicBezTo>
                <a:cubicBezTo>
                  <a:pt x="316" y="365"/>
                  <a:pt x="325" y="359"/>
                  <a:pt x="337" y="347"/>
                </a:cubicBezTo>
                <a:cubicBezTo>
                  <a:pt x="350" y="334"/>
                  <a:pt x="358" y="325"/>
                  <a:pt x="363" y="319"/>
                </a:cubicBezTo>
                <a:cubicBezTo>
                  <a:pt x="364" y="317"/>
                  <a:pt x="365" y="315"/>
                  <a:pt x="365" y="313"/>
                </a:cubicBezTo>
                <a:cubicBezTo>
                  <a:pt x="365" y="310"/>
                  <a:pt x="364" y="308"/>
                  <a:pt x="363" y="306"/>
                </a:cubicBezTo>
                <a:cubicBezTo>
                  <a:pt x="350" y="291"/>
                  <a:pt x="341" y="279"/>
                  <a:pt x="335" y="270"/>
                </a:cubicBezTo>
                <a:cubicBezTo>
                  <a:pt x="338" y="264"/>
                  <a:pt x="342" y="256"/>
                  <a:pt x="345" y="246"/>
                </a:cubicBezTo>
                <a:cubicBezTo>
                  <a:pt x="393" y="239"/>
                  <a:pt x="393" y="239"/>
                  <a:pt x="393" y="239"/>
                </a:cubicBezTo>
                <a:cubicBezTo>
                  <a:pt x="395" y="239"/>
                  <a:pt x="397" y="238"/>
                  <a:pt x="398" y="236"/>
                </a:cubicBezTo>
                <a:cubicBezTo>
                  <a:pt x="400" y="234"/>
                  <a:pt x="400" y="232"/>
                  <a:pt x="400" y="230"/>
                </a:cubicBezTo>
                <a:cubicBezTo>
                  <a:pt x="400" y="172"/>
                  <a:pt x="400" y="172"/>
                  <a:pt x="400" y="172"/>
                </a:cubicBezTo>
                <a:cubicBezTo>
                  <a:pt x="400" y="170"/>
                  <a:pt x="400" y="168"/>
                  <a:pt x="398" y="166"/>
                </a:cubicBezTo>
                <a:close/>
                <a:moveTo>
                  <a:pt x="247" y="247"/>
                </a:moveTo>
                <a:cubicBezTo>
                  <a:pt x="234" y="260"/>
                  <a:pt x="219" y="267"/>
                  <a:pt x="200" y="267"/>
                </a:cubicBezTo>
                <a:cubicBezTo>
                  <a:pt x="182" y="267"/>
                  <a:pt x="166" y="260"/>
                  <a:pt x="153" y="247"/>
                </a:cubicBezTo>
                <a:cubicBezTo>
                  <a:pt x="140" y="234"/>
                  <a:pt x="133" y="219"/>
                  <a:pt x="133" y="200"/>
                </a:cubicBezTo>
                <a:cubicBezTo>
                  <a:pt x="133" y="182"/>
                  <a:pt x="140" y="166"/>
                  <a:pt x="153" y="153"/>
                </a:cubicBezTo>
                <a:cubicBezTo>
                  <a:pt x="166" y="140"/>
                  <a:pt x="182" y="133"/>
                  <a:pt x="200" y="133"/>
                </a:cubicBezTo>
                <a:cubicBezTo>
                  <a:pt x="219" y="133"/>
                  <a:pt x="234" y="140"/>
                  <a:pt x="247" y="153"/>
                </a:cubicBezTo>
                <a:cubicBezTo>
                  <a:pt x="260" y="166"/>
                  <a:pt x="267" y="182"/>
                  <a:pt x="267" y="200"/>
                </a:cubicBezTo>
                <a:cubicBezTo>
                  <a:pt x="267" y="219"/>
                  <a:pt x="260" y="234"/>
                  <a:pt x="247" y="247"/>
                </a:cubicBezTo>
                <a:close/>
                <a:moveTo>
                  <a:pt x="247" y="247"/>
                </a:moveTo>
                <a:cubicBezTo>
                  <a:pt x="247" y="247"/>
                  <a:pt x="247" y="247"/>
                  <a:pt x="247" y="24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26" name="Picture Placeholder 25" descr="Picture5.jpg"/>
          <p:cNvPicPr>
            <a:picLocks noGrp="1" noChangeAspect="1"/>
          </p:cNvPicPr>
          <p:nvPr>
            <p:ph type="pic" sz="quarter" idx="15"/>
          </p:nvPr>
        </p:nvPicPr>
        <p:blipFill>
          <a:blip r:embed="rId4" cstate="print"/>
          <a:srcRect t="18321" b="18321"/>
          <a:stretch>
            <a:fillRect/>
          </a:stretch>
        </p:blipFill>
        <p:spPr/>
      </p:pic>
      <p:sp>
        <p:nvSpPr>
          <p:cNvPr id="44" name="Rectangle 43"/>
          <p:cNvSpPr/>
          <p:nvPr/>
        </p:nvSpPr>
        <p:spPr>
          <a:xfrm>
            <a:off x="11038275" y="7468398"/>
            <a:ext cx="5171540" cy="1426220"/>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2150795" y="7631353"/>
            <a:ext cx="3505200" cy="1046440"/>
          </a:xfrm>
          <a:prstGeom prst="rect">
            <a:avLst/>
          </a:prstGeom>
          <a:noFill/>
        </p:spPr>
        <p:txBody>
          <a:bodyPr wrap="square" lIns="182880" tIns="91440" rIns="182880" bIns="91440" rtlCol="0">
            <a:spAutoFit/>
          </a:bodyPr>
          <a:lstStyle/>
          <a:p>
            <a:r>
              <a:rPr lang="en-US" sz="2800" b="1" dirty="0" smtClean="0"/>
              <a:t>Across the counter services</a:t>
            </a:r>
            <a:endParaRPr lang="en-US" sz="2800" b="1" dirty="0"/>
          </a:p>
        </p:txBody>
      </p:sp>
      <p:sp>
        <p:nvSpPr>
          <p:cNvPr id="47" name="Oval 46"/>
          <p:cNvSpPr/>
          <p:nvPr/>
        </p:nvSpPr>
        <p:spPr>
          <a:xfrm>
            <a:off x="11620569" y="6923155"/>
            <a:ext cx="815733" cy="815733"/>
          </a:xfrm>
          <a:prstGeom prst="ellipse">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04</a:t>
            </a:r>
            <a:endParaRPr lang="en-US" b="1" dirty="0">
              <a:solidFill>
                <a:schemeClr val="tx1"/>
              </a:solidFill>
            </a:endParaRPr>
          </a:p>
        </p:txBody>
      </p:sp>
      <p:sp>
        <p:nvSpPr>
          <p:cNvPr id="48" name="Freeform 215"/>
          <p:cNvSpPr>
            <a:spLocks noEditPoints="1"/>
          </p:cNvSpPr>
          <p:nvPr/>
        </p:nvSpPr>
        <p:spPr bwMode="auto">
          <a:xfrm>
            <a:off x="11356423" y="8113539"/>
            <a:ext cx="576762" cy="576193"/>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48"/>
          <p:cNvSpPr/>
          <p:nvPr/>
        </p:nvSpPr>
        <p:spPr>
          <a:xfrm>
            <a:off x="12756604" y="4725203"/>
            <a:ext cx="5171540" cy="1467778"/>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3814714" y="4888158"/>
            <a:ext cx="3505200" cy="615553"/>
          </a:xfrm>
          <a:prstGeom prst="rect">
            <a:avLst/>
          </a:prstGeom>
          <a:noFill/>
        </p:spPr>
        <p:txBody>
          <a:bodyPr wrap="square" lIns="182880" tIns="91440" rIns="182880" bIns="91440" rtlCol="0">
            <a:spAutoFit/>
          </a:bodyPr>
          <a:lstStyle/>
          <a:p>
            <a:r>
              <a:rPr lang="en-US" sz="2800" b="1" dirty="0" smtClean="0"/>
              <a:t>Cost Effective</a:t>
            </a:r>
            <a:endParaRPr lang="en-US" sz="2800" b="1" dirty="0"/>
          </a:p>
        </p:txBody>
      </p:sp>
      <p:sp>
        <p:nvSpPr>
          <p:cNvPr id="52" name="Oval 51"/>
          <p:cNvSpPr/>
          <p:nvPr/>
        </p:nvSpPr>
        <p:spPr>
          <a:xfrm>
            <a:off x="13308530" y="4123225"/>
            <a:ext cx="815733" cy="815733"/>
          </a:xfrm>
          <a:prstGeom prst="ellipse">
            <a:avLst/>
          </a:prstGeom>
          <a:solidFill>
            <a:srgbClr val="00B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05</a:t>
            </a:r>
            <a:endParaRPr lang="en-US" b="1" dirty="0">
              <a:solidFill>
                <a:schemeClr val="tx1"/>
              </a:solidFill>
            </a:endParaRPr>
          </a:p>
        </p:txBody>
      </p:sp>
      <p:pic>
        <p:nvPicPr>
          <p:cNvPr id="94210" name="Picture 2" descr="http://pngwebicons.com/upload/clock_PNG8808.png"/>
          <p:cNvPicPr>
            <a:picLocks noChangeAspect="1" noChangeArrowheads="1"/>
          </p:cNvPicPr>
          <p:nvPr/>
        </p:nvPicPr>
        <p:blipFill>
          <a:blip r:embed="rId5" cstate="print">
            <a:lum bright="70000" contrast="-70000"/>
          </a:blip>
          <a:srcRect/>
          <a:stretch>
            <a:fillRect/>
          </a:stretch>
        </p:blipFill>
        <p:spPr bwMode="auto">
          <a:xfrm>
            <a:off x="550430" y="4963106"/>
            <a:ext cx="945860" cy="945860"/>
          </a:xfrm>
          <a:prstGeom prst="rect">
            <a:avLst/>
          </a:prstGeom>
          <a:noFill/>
        </p:spPr>
      </p:pic>
      <p:pic>
        <p:nvPicPr>
          <p:cNvPr id="94212" name="Picture 4" descr="https://cdn3.iconfinder.com/data/icons/indian-rupee-symbol/800/Indian_Rupee_symbol.png"/>
          <p:cNvPicPr>
            <a:picLocks noChangeAspect="1" noChangeArrowheads="1"/>
          </p:cNvPicPr>
          <p:nvPr/>
        </p:nvPicPr>
        <p:blipFill>
          <a:blip r:embed="rId6" cstate="print">
            <a:lum bright="70000" contrast="-70000"/>
          </a:blip>
          <a:srcRect/>
          <a:stretch>
            <a:fillRect/>
          </a:stretch>
        </p:blipFill>
        <p:spPr bwMode="auto">
          <a:xfrm>
            <a:off x="13002368" y="5153891"/>
            <a:ext cx="547378" cy="809431"/>
          </a:xfrm>
          <a:prstGeom prst="rect">
            <a:avLst/>
          </a:prstGeom>
          <a:noFill/>
        </p:spPr>
      </p:pic>
      <p:pic>
        <p:nvPicPr>
          <p:cNvPr id="94214" name="Picture 6" descr="https://d3tvj3lw2y3r4c.cloudfront.net/webpage/prod3/img/home_icon_easy.png"/>
          <p:cNvPicPr>
            <a:picLocks noChangeAspect="1" noChangeArrowheads="1"/>
          </p:cNvPicPr>
          <p:nvPr/>
        </p:nvPicPr>
        <p:blipFill>
          <a:blip r:embed="rId7" cstate="print">
            <a:lum bright="70000" contrast="-70000"/>
          </a:blip>
          <a:srcRect/>
          <a:stretch>
            <a:fillRect/>
          </a:stretch>
        </p:blipFill>
        <p:spPr bwMode="auto">
          <a:xfrm>
            <a:off x="2877993" y="7668491"/>
            <a:ext cx="1223998" cy="979199"/>
          </a:xfrm>
          <a:prstGeom prst="rect">
            <a:avLst/>
          </a:prstGeom>
          <a:noFill/>
        </p:spPr>
      </p:pic>
      <p:sp>
        <p:nvSpPr>
          <p:cNvPr id="54" name="Rectangle 53"/>
          <p:cNvSpPr/>
          <p:nvPr/>
        </p:nvSpPr>
        <p:spPr>
          <a:xfrm>
            <a:off x="12514150" y="2342221"/>
            <a:ext cx="5171540" cy="1467778"/>
          </a:xfrm>
          <a:prstGeom prst="rect">
            <a:avLst/>
          </a:prstGeom>
          <a:solidFill>
            <a:schemeClr val="tx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13572260" y="2505176"/>
            <a:ext cx="3505200" cy="615553"/>
          </a:xfrm>
          <a:prstGeom prst="rect">
            <a:avLst/>
          </a:prstGeom>
          <a:noFill/>
        </p:spPr>
        <p:txBody>
          <a:bodyPr wrap="square" lIns="182880" tIns="91440" rIns="182880" bIns="91440" rtlCol="0">
            <a:spAutoFit/>
          </a:bodyPr>
          <a:lstStyle/>
          <a:p>
            <a:r>
              <a:rPr lang="en-US" sz="2800" b="1" dirty="0" smtClean="0"/>
              <a:t>User Friendly </a:t>
            </a:r>
            <a:endParaRPr lang="en-US" sz="2800" b="1" dirty="0"/>
          </a:p>
        </p:txBody>
      </p:sp>
      <p:sp>
        <p:nvSpPr>
          <p:cNvPr id="56" name="Oval 55"/>
          <p:cNvSpPr/>
          <p:nvPr/>
        </p:nvSpPr>
        <p:spPr>
          <a:xfrm>
            <a:off x="13066076" y="1740243"/>
            <a:ext cx="815733" cy="815733"/>
          </a:xfrm>
          <a:prstGeom prst="ellipse">
            <a:avLst/>
          </a:prstGeom>
          <a:solidFill>
            <a:schemeClr val="accent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06</a:t>
            </a:r>
            <a:endParaRPr lang="en-US" b="1" dirty="0">
              <a:solidFill>
                <a:schemeClr val="tx1"/>
              </a:solidFill>
            </a:endParaRPr>
          </a:p>
        </p:txBody>
      </p:sp>
      <p:pic>
        <p:nvPicPr>
          <p:cNvPr id="57" name="Picture 4" descr="https://cdn3.iconfinder.com/data/icons/indian-rupee-symbol/800/Indian_Rupee_symbol.png"/>
          <p:cNvPicPr>
            <a:picLocks noChangeAspect="1" noChangeArrowheads="1"/>
          </p:cNvPicPr>
          <p:nvPr/>
        </p:nvPicPr>
        <p:blipFill>
          <a:blip r:embed="rId6" cstate="print">
            <a:lum bright="70000" contrast="-70000"/>
          </a:blip>
          <a:srcRect/>
          <a:stretch>
            <a:fillRect/>
          </a:stretch>
        </p:blipFill>
        <p:spPr bwMode="auto">
          <a:xfrm>
            <a:off x="12759914" y="2770909"/>
            <a:ext cx="547378" cy="809431"/>
          </a:xfrm>
          <a:prstGeom prst="rect">
            <a:avLst/>
          </a:prstGeom>
          <a:noFill/>
        </p:spPr>
      </p:pic>
    </p:spTree>
    <p:extLst>
      <p:ext uri="{BB962C8B-B14F-4D97-AF65-F5344CB8AC3E}">
        <p14:creationId xmlns="" xmlns:p14="http://schemas.microsoft.com/office/powerpoint/2010/main" val="36112871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10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anim calcmode="lin" valueType="num">
                                      <p:cBhvr>
                                        <p:cTn id="20" dur="1000" fill="hold"/>
                                        <p:tgtEl>
                                          <p:spTgt spid="40"/>
                                        </p:tgtEl>
                                        <p:attrNameLst>
                                          <p:attrName>ppt_x</p:attrName>
                                        </p:attrNameLst>
                                      </p:cBhvr>
                                      <p:tavLst>
                                        <p:tav tm="0">
                                          <p:val>
                                            <p:strVal val="#ppt_x"/>
                                          </p:val>
                                        </p:tav>
                                        <p:tav tm="100000">
                                          <p:val>
                                            <p:strVal val="#ppt_x"/>
                                          </p:val>
                                        </p:tav>
                                      </p:tavLst>
                                    </p:anim>
                                    <p:anim calcmode="lin" valueType="num">
                                      <p:cBhvr>
                                        <p:cTn id="21" dur="1000" fill="hold"/>
                                        <p:tgtEl>
                                          <p:spTgt spid="4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000"/>
                                        <p:tgtEl>
                                          <p:spTgt spid="52"/>
                                        </p:tgtEl>
                                      </p:cBhvr>
                                    </p:animEffect>
                                    <p:anim calcmode="lin" valueType="num">
                                      <p:cBhvr>
                                        <p:cTn id="32" dur="1000" fill="hold"/>
                                        <p:tgtEl>
                                          <p:spTgt spid="52"/>
                                        </p:tgtEl>
                                        <p:attrNameLst>
                                          <p:attrName>ppt_x</p:attrName>
                                        </p:attrNameLst>
                                      </p:cBhvr>
                                      <p:tavLst>
                                        <p:tav tm="0">
                                          <p:val>
                                            <p:strVal val="#ppt_x"/>
                                          </p:val>
                                        </p:tav>
                                        <p:tav tm="100000">
                                          <p:val>
                                            <p:strVal val="#ppt_x"/>
                                          </p:val>
                                        </p:tav>
                                      </p:tavLst>
                                    </p:anim>
                                    <p:anim calcmode="lin" valueType="num">
                                      <p:cBhvr>
                                        <p:cTn id="33" dur="1000" fill="hold"/>
                                        <p:tgtEl>
                                          <p:spTgt spid="5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1000"/>
                                        <p:tgtEl>
                                          <p:spTgt spid="56"/>
                                        </p:tgtEl>
                                      </p:cBhvr>
                                    </p:animEffect>
                                    <p:anim calcmode="lin" valueType="num">
                                      <p:cBhvr>
                                        <p:cTn id="38" dur="1000" fill="hold"/>
                                        <p:tgtEl>
                                          <p:spTgt spid="56"/>
                                        </p:tgtEl>
                                        <p:attrNameLst>
                                          <p:attrName>ppt_x</p:attrName>
                                        </p:attrNameLst>
                                      </p:cBhvr>
                                      <p:tavLst>
                                        <p:tav tm="0">
                                          <p:val>
                                            <p:strVal val="#ppt_x"/>
                                          </p:val>
                                        </p:tav>
                                        <p:tav tm="100000">
                                          <p:val>
                                            <p:strVal val="#ppt_x"/>
                                          </p:val>
                                        </p:tav>
                                      </p:tavLst>
                                    </p:anim>
                                    <p:anim calcmode="lin" valueType="num">
                                      <p:cBhvr>
                                        <p:cTn id="3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7" grpId="0" animBg="1"/>
      <p:bldP spid="52" grpId="0" animBg="1"/>
      <p:bldP spid="56" grpId="0" animBg="1"/>
    </p:bldLst>
  </p:timing>
</p:sld>
</file>

<file path=ppt/theme/theme1.xml><?xml version="1.0" encoding="utf-8"?>
<a:theme xmlns:a="http://schemas.openxmlformats.org/drawingml/2006/main" name="Office Theme">
  <a:themeElements>
    <a:clrScheme name="solutions dark">
      <a:dk1>
        <a:srgbClr val="D8D8D8"/>
      </a:dk1>
      <a:lt1>
        <a:srgbClr val="D8D8D8"/>
      </a:lt1>
      <a:dk2>
        <a:srgbClr val="163B54"/>
      </a:dk2>
      <a:lt2>
        <a:srgbClr val="163B54"/>
      </a:lt2>
      <a:accent1>
        <a:srgbClr val="2E77A8"/>
      </a:accent1>
      <a:accent2>
        <a:srgbClr val="BC362D"/>
      </a:accent2>
      <a:accent3>
        <a:srgbClr val="F09C2A"/>
      </a:accent3>
      <a:accent4>
        <a:srgbClr val="2BA388"/>
      </a:accent4>
      <a:accent5>
        <a:srgbClr val="93B850"/>
      </a:accent5>
      <a:accent6>
        <a:srgbClr val="5B4470"/>
      </a:accent6>
      <a:hlink>
        <a:srgbClr val="3CBDDC"/>
      </a:hlink>
      <a:folHlink>
        <a:srgbClr val="1F95B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2199</TotalTime>
  <Words>3314</Words>
  <Application>Microsoft Office PowerPoint</Application>
  <PresentationFormat>Custom</PresentationFormat>
  <Paragraphs>319</Paragraphs>
  <Slides>32</Slides>
  <Notes>4</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Slide 1</vt:lpstr>
      <vt:lpstr>There  was a  time  when</vt:lpstr>
      <vt:lpstr>people lost there faith on  governance system because of the hardship they had to endure   </vt:lpstr>
      <vt:lpstr>Slide 4</vt:lpstr>
      <vt:lpstr>Slide 5</vt:lpstr>
      <vt:lpstr>Slide 6</vt:lpstr>
      <vt:lpstr>Vision &amp; Mission</vt:lpstr>
      <vt:lpstr>Slide 8</vt:lpstr>
      <vt:lpstr>Slide 9</vt:lpstr>
      <vt:lpstr>Common Services center</vt:lpstr>
      <vt:lpstr>Slide 11</vt:lpstr>
      <vt:lpstr>PPP Model</vt:lpstr>
      <vt:lpstr>Status</vt:lpstr>
      <vt:lpstr>BENEFITS OF csc</vt:lpstr>
      <vt:lpstr>services</vt:lpstr>
      <vt:lpstr>CSC Infrastructure</vt:lpstr>
      <vt:lpstr>Slide 17</vt:lpstr>
      <vt:lpstr>UIDAI Services</vt:lpstr>
      <vt:lpstr>Financial Inclusion - Banking</vt:lpstr>
      <vt:lpstr>Financial Inclusion Banking- AEPS</vt:lpstr>
      <vt:lpstr>Financial Inclusion Insurance</vt:lpstr>
      <vt:lpstr>Education</vt:lpstr>
      <vt:lpstr>Education</vt:lpstr>
      <vt:lpstr>G2C Services</vt:lpstr>
      <vt:lpstr>Skill Development</vt:lpstr>
      <vt:lpstr>Healthcare- SEHAT</vt:lpstr>
      <vt:lpstr>E-commerce</vt:lpstr>
      <vt:lpstr>awards</vt:lpstr>
      <vt:lpstr>awards</vt:lpstr>
      <vt:lpstr>Slide 30</vt:lpstr>
      <vt:lpstr>Highlights</vt:lpstr>
      <vt:lpstr>Highlights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dc:creator>
  <cp:lastModifiedBy>THOMAS</cp:lastModifiedBy>
  <cp:revision>279</cp:revision>
  <dcterms:created xsi:type="dcterms:W3CDTF">2015-01-27T09:55:06Z</dcterms:created>
  <dcterms:modified xsi:type="dcterms:W3CDTF">2016-04-05T08:16:36Z</dcterms:modified>
</cp:coreProperties>
</file>